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7"/>
  </p:notesMasterIdLst>
  <p:sldIdLst>
    <p:sldId id="1413" r:id="rId2"/>
    <p:sldId id="1762" r:id="rId3"/>
    <p:sldId id="1750" r:id="rId4"/>
    <p:sldId id="1752" r:id="rId5"/>
    <p:sldId id="2144" r:id="rId6"/>
    <p:sldId id="2145" r:id="rId7"/>
    <p:sldId id="1753" r:id="rId8"/>
    <p:sldId id="1766" r:id="rId9"/>
    <p:sldId id="1767" r:id="rId10"/>
    <p:sldId id="1768" r:id="rId11"/>
    <p:sldId id="1687" r:id="rId12"/>
    <p:sldId id="2110" r:id="rId13"/>
    <p:sldId id="1627" r:id="rId14"/>
    <p:sldId id="2150" r:id="rId15"/>
    <p:sldId id="2151" r:id="rId16"/>
    <p:sldId id="1725" r:id="rId17"/>
    <p:sldId id="2155" r:id="rId18"/>
    <p:sldId id="2156" r:id="rId19"/>
    <p:sldId id="2131" r:id="rId20"/>
    <p:sldId id="2132" r:id="rId21"/>
    <p:sldId id="2113" r:id="rId22"/>
    <p:sldId id="2123" r:id="rId23"/>
    <p:sldId id="1751" r:id="rId24"/>
    <p:sldId id="2124" r:id="rId25"/>
    <p:sldId id="2125" r:id="rId26"/>
    <p:sldId id="2126" r:id="rId27"/>
    <p:sldId id="2142" r:id="rId28"/>
    <p:sldId id="2148" r:id="rId29"/>
    <p:sldId id="2153" r:id="rId30"/>
    <p:sldId id="2159" r:id="rId31"/>
    <p:sldId id="2160" r:id="rId32"/>
    <p:sldId id="2134" r:id="rId33"/>
    <p:sldId id="2157" r:id="rId34"/>
    <p:sldId id="2158" r:id="rId35"/>
    <p:sldId id="1742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B0C2E5"/>
    <a:srgbClr val="7191D1"/>
    <a:srgbClr val="00FF00"/>
    <a:srgbClr val="FFCC99"/>
    <a:srgbClr val="FF9933"/>
    <a:srgbClr val="F2F2F2"/>
    <a:srgbClr val="315397"/>
    <a:srgbClr val="FFEE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1074" y="34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List1!$B$2:$B$13</c:f>
              <c:numCache>
                <c:formatCode>General</c:formatCode>
                <c:ptCount val="12"/>
                <c:pt idx="0">
                  <c:v>12.322509999999999</c:v>
                </c:pt>
                <c:pt idx="1">
                  <c:v>61.448270000000001</c:v>
                </c:pt>
                <c:pt idx="2">
                  <c:v>44.642510000000001</c:v>
                </c:pt>
                <c:pt idx="3">
                  <c:v>11.116</c:v>
                </c:pt>
                <c:pt idx="4">
                  <c:v>11.267939999999999</c:v>
                </c:pt>
                <c:pt idx="5">
                  <c:v>12.18351</c:v>
                </c:pt>
                <c:pt idx="6">
                  <c:v>10.504239999999999</c:v>
                </c:pt>
                <c:pt idx="7">
                  <c:v>9.3589749999999992</c:v>
                </c:pt>
                <c:pt idx="8">
                  <c:v>7.8029060000000001</c:v>
                </c:pt>
                <c:pt idx="9">
                  <c:v>6.0625770000000001</c:v>
                </c:pt>
                <c:pt idx="10">
                  <c:v>4.6025280000000004</c:v>
                </c:pt>
                <c:pt idx="11">
                  <c:v>1.5018009999999999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List1!$C$2:$C$13</c:f>
              <c:numCache>
                <c:formatCode>General</c:formatCode>
                <c:ptCount val="12"/>
                <c:pt idx="0">
                  <c:v>21.71668</c:v>
                </c:pt>
                <c:pt idx="1">
                  <c:v>15.39039</c:v>
                </c:pt>
                <c:pt idx="2">
                  <c:v>32.657089999999997</c:v>
                </c:pt>
                <c:pt idx="3">
                  <c:v>58.169919999999998</c:v>
                </c:pt>
                <c:pt idx="4">
                  <c:v>50.338389999999997</c:v>
                </c:pt>
                <c:pt idx="5">
                  <c:v>43.980060000000002</c:v>
                </c:pt>
                <c:pt idx="6">
                  <c:v>40.667180000000002</c:v>
                </c:pt>
                <c:pt idx="7">
                  <c:v>35.205179999999999</c:v>
                </c:pt>
                <c:pt idx="8">
                  <c:v>19.966059999999999</c:v>
                </c:pt>
                <c:pt idx="9">
                  <c:v>7.9286079999999997</c:v>
                </c:pt>
                <c:pt idx="10">
                  <c:v>4.8872559999999998</c:v>
                </c:pt>
                <c:pt idx="11">
                  <c:v>1.5280629999999999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List1!$D$2:$D$13</c:f>
              <c:numCache>
                <c:formatCode>General</c:formatCode>
                <c:ptCount val="12"/>
                <c:pt idx="0">
                  <c:v>3.6826029999999998</c:v>
                </c:pt>
                <c:pt idx="1">
                  <c:v>2.0088219999999999</c:v>
                </c:pt>
                <c:pt idx="2">
                  <c:v>1.9286810000000001</c:v>
                </c:pt>
                <c:pt idx="3">
                  <c:v>2.3970210000000001</c:v>
                </c:pt>
                <c:pt idx="4">
                  <c:v>2.9216660000000001</c:v>
                </c:pt>
                <c:pt idx="5">
                  <c:v>3.8784109999999998</c:v>
                </c:pt>
                <c:pt idx="6">
                  <c:v>5.1341159999999997</c:v>
                </c:pt>
                <c:pt idx="7">
                  <c:v>8.1450420000000001</c:v>
                </c:pt>
                <c:pt idx="8">
                  <c:v>13.16492</c:v>
                </c:pt>
                <c:pt idx="9">
                  <c:v>9.2528970000000008</c:v>
                </c:pt>
                <c:pt idx="10">
                  <c:v>0.81732499999999997</c:v>
                </c:pt>
                <c:pt idx="11">
                  <c:v>0.12595899999999999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List1!$E$2:$E$13</c:f>
              <c:numCache>
                <c:formatCode>General</c:formatCode>
                <c:ptCount val="12"/>
                <c:pt idx="0">
                  <c:v>5.0867440000000004</c:v>
                </c:pt>
                <c:pt idx="1">
                  <c:v>8.0844465000000003</c:v>
                </c:pt>
                <c:pt idx="2">
                  <c:v>6.9664419000000004</c:v>
                </c:pt>
                <c:pt idx="3">
                  <c:v>5.3668997999999997</c:v>
                </c:pt>
                <c:pt idx="4">
                  <c:v>4.7232059</c:v>
                </c:pt>
                <c:pt idx="5">
                  <c:v>4.4395303999999998</c:v>
                </c:pt>
                <c:pt idx="6">
                  <c:v>4.2310403000000001</c:v>
                </c:pt>
                <c:pt idx="7">
                  <c:v>4.7512650000000001</c:v>
                </c:pt>
                <c:pt idx="8">
                  <c:v>7.6413741999999996</c:v>
                </c:pt>
                <c:pt idx="9">
                  <c:v>11.51956</c:v>
                </c:pt>
                <c:pt idx="10">
                  <c:v>13.446491999999999</c:v>
                </c:pt>
                <c:pt idx="11">
                  <c:v>0.53205990000000003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List1!$F$2:$F$13</c:f>
              <c:numCache>
                <c:formatCode>General</c:formatCode>
                <c:ptCount val="12"/>
                <c:pt idx="0">
                  <c:v>9.9107185999999992</c:v>
                </c:pt>
                <c:pt idx="1">
                  <c:v>4.8321215000000004</c:v>
                </c:pt>
                <c:pt idx="2">
                  <c:v>3.4568336</c:v>
                </c:pt>
                <c:pt idx="3">
                  <c:v>4.8261646999999996</c:v>
                </c:pt>
                <c:pt idx="4">
                  <c:v>6.9313231000000002</c:v>
                </c:pt>
                <c:pt idx="5">
                  <c:v>9.1796282999999992</c:v>
                </c:pt>
                <c:pt idx="6">
                  <c:v>10.161008000000001</c:v>
                </c:pt>
                <c:pt idx="7">
                  <c:v>10.764049999999999</c:v>
                </c:pt>
                <c:pt idx="8">
                  <c:v>10.539213</c:v>
                </c:pt>
                <c:pt idx="9">
                  <c:v>11.71231</c:v>
                </c:pt>
                <c:pt idx="10">
                  <c:v>13.017383000000001</c:v>
                </c:pt>
                <c:pt idx="11">
                  <c:v>12.832507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List1!$A$2:$A$13</c:f>
              <c:strCache>
                <c:ptCount val="12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35–39 let</c:v>
                </c:pt>
                <c:pt idx="10">
                  <c:v>30–34 let</c:v>
                </c:pt>
                <c:pt idx="11">
                  <c:v>do 30 let</c:v>
                </c:pt>
              </c:strCache>
            </c:strRef>
          </c:cat>
          <c:val>
            <c:numRef>
              <c:f>List1!$G$2:$G$13</c:f>
              <c:numCache>
                <c:formatCode>General</c:formatCode>
                <c:ptCount val="12"/>
                <c:pt idx="0">
                  <c:v>47.280736599999997</c:v>
                </c:pt>
                <c:pt idx="1">
                  <c:v>8.2359460700000007</c:v>
                </c:pt>
                <c:pt idx="2">
                  <c:v>10.3484473</c:v>
                </c:pt>
                <c:pt idx="3">
                  <c:v>18.1239943</c:v>
                </c:pt>
                <c:pt idx="4">
                  <c:v>23.817479800000001</c:v>
                </c:pt>
                <c:pt idx="5">
                  <c:v>26.338854399999999</c:v>
                </c:pt>
                <c:pt idx="6">
                  <c:v>29.302413699999999</c:v>
                </c:pt>
                <c:pt idx="7">
                  <c:v>31.775486999999998</c:v>
                </c:pt>
                <c:pt idx="8">
                  <c:v>40.885527199999999</c:v>
                </c:pt>
                <c:pt idx="9">
                  <c:v>53.524047199999998</c:v>
                </c:pt>
                <c:pt idx="10">
                  <c:v>63.229016399999999</c:v>
                </c:pt>
                <c:pt idx="11">
                  <c:v>83.479609999999994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List1!$E$2:$EV$2</c:f>
              <c:numCache>
                <c:formatCode>General</c:formatCode>
                <c:ptCount val="148"/>
                <c:pt idx="0">
                  <c:v>486</c:v>
                </c:pt>
                <c:pt idx="1">
                  <c:v>597</c:v>
                </c:pt>
                <c:pt idx="2">
                  <c:v>605</c:v>
                </c:pt>
                <c:pt idx="3">
                  <c:v>645</c:v>
                </c:pt>
                <c:pt idx="4">
                  <c:v>674</c:v>
                </c:pt>
                <c:pt idx="5">
                  <c:v>805</c:v>
                </c:pt>
                <c:pt idx="6">
                  <c:v>954</c:v>
                </c:pt>
                <c:pt idx="7">
                  <c:v>1191</c:v>
                </c:pt>
                <c:pt idx="8">
                  <c:v>1644</c:v>
                </c:pt>
                <c:pt idx="9">
                  <c:v>2150</c:v>
                </c:pt>
                <c:pt idx="10">
                  <c:v>2329</c:v>
                </c:pt>
                <c:pt idx="11">
                  <c:v>2480</c:v>
                </c:pt>
                <c:pt idx="12">
                  <c:v>2935</c:v>
                </c:pt>
                <c:pt idx="13">
                  <c:v>3833</c:v>
                </c:pt>
                <c:pt idx="14">
                  <c:v>5034</c:v>
                </c:pt>
                <c:pt idx="15">
                  <c:v>6453</c:v>
                </c:pt>
                <c:pt idx="16">
                  <c:v>7688</c:v>
                </c:pt>
                <c:pt idx="17">
                  <c:v>8042</c:v>
                </c:pt>
                <c:pt idx="18">
                  <c:v>8268</c:v>
                </c:pt>
                <c:pt idx="19">
                  <c:v>9263</c:v>
                </c:pt>
                <c:pt idx="20">
                  <c:v>10249</c:v>
                </c:pt>
                <c:pt idx="21">
                  <c:v>11370</c:v>
                </c:pt>
                <c:pt idx="22">
                  <c:v>12518</c:v>
                </c:pt>
                <c:pt idx="23">
                  <c:v>13379</c:v>
                </c:pt>
                <c:pt idx="24">
                  <c:v>13589</c:v>
                </c:pt>
                <c:pt idx="25">
                  <c:v>13721</c:v>
                </c:pt>
                <c:pt idx="26">
                  <c:v>14252</c:v>
                </c:pt>
                <c:pt idx="27">
                  <c:v>14890</c:v>
                </c:pt>
                <c:pt idx="28">
                  <c:v>15472</c:v>
                </c:pt>
                <c:pt idx="29">
                  <c:v>16077</c:v>
                </c:pt>
                <c:pt idx="30">
                  <c:v>16721</c:v>
                </c:pt>
                <c:pt idx="31">
                  <c:v>16854</c:v>
                </c:pt>
                <c:pt idx="32">
                  <c:v>17001</c:v>
                </c:pt>
                <c:pt idx="33">
                  <c:v>17620</c:v>
                </c:pt>
                <c:pt idx="34">
                  <c:v>18474</c:v>
                </c:pt>
                <c:pt idx="35">
                  <c:v>19615</c:v>
                </c:pt>
                <c:pt idx="36">
                  <c:v>20945</c:v>
                </c:pt>
                <c:pt idx="37">
                  <c:v>22089</c:v>
                </c:pt>
                <c:pt idx="38">
                  <c:v>22247</c:v>
                </c:pt>
                <c:pt idx="39">
                  <c:v>22414</c:v>
                </c:pt>
                <c:pt idx="40">
                  <c:v>23359</c:v>
                </c:pt>
                <c:pt idx="41">
                  <c:v>24489</c:v>
                </c:pt>
                <c:pt idx="42">
                  <c:v>25800</c:v>
                </c:pt>
                <c:pt idx="43">
                  <c:v>27514</c:v>
                </c:pt>
                <c:pt idx="44">
                  <c:v>28978</c:v>
                </c:pt>
                <c:pt idx="45">
                  <c:v>29319</c:v>
                </c:pt>
                <c:pt idx="46">
                  <c:v>29404</c:v>
                </c:pt>
                <c:pt idx="47">
                  <c:v>30350</c:v>
                </c:pt>
                <c:pt idx="48">
                  <c:v>31560</c:v>
                </c:pt>
                <c:pt idx="49">
                  <c:v>32846</c:v>
                </c:pt>
                <c:pt idx="50">
                  <c:v>34203</c:v>
                </c:pt>
                <c:pt idx="51">
                  <c:v>35472</c:v>
                </c:pt>
                <c:pt idx="52">
                  <c:v>35606</c:v>
                </c:pt>
                <c:pt idx="53">
                  <c:v>35669</c:v>
                </c:pt>
                <c:pt idx="54">
                  <c:v>36533</c:v>
                </c:pt>
                <c:pt idx="55">
                  <c:v>37574</c:v>
                </c:pt>
                <c:pt idx="56">
                  <c:v>38970</c:v>
                </c:pt>
                <c:pt idx="57">
                  <c:v>40631</c:v>
                </c:pt>
                <c:pt idx="58">
                  <c:v>42591</c:v>
                </c:pt>
                <c:pt idx="59">
                  <c:v>42906</c:v>
                </c:pt>
                <c:pt idx="60">
                  <c:v>43047</c:v>
                </c:pt>
                <c:pt idx="61">
                  <c:v>45701</c:v>
                </c:pt>
                <c:pt idx="62">
                  <c:v>51041</c:v>
                </c:pt>
                <c:pt idx="63">
                  <c:v>60135</c:v>
                </c:pt>
                <c:pt idx="64">
                  <c:v>72472</c:v>
                </c:pt>
                <c:pt idx="65">
                  <c:v>84470</c:v>
                </c:pt>
                <c:pt idx="66">
                  <c:v>89356</c:v>
                </c:pt>
                <c:pt idx="67">
                  <c:v>93967</c:v>
                </c:pt>
                <c:pt idx="68">
                  <c:v>108017</c:v>
                </c:pt>
                <c:pt idx="69">
                  <c:v>125514</c:v>
                </c:pt>
                <c:pt idx="70">
                  <c:v>148169</c:v>
                </c:pt>
                <c:pt idx="71">
                  <c:v>173067</c:v>
                </c:pt>
                <c:pt idx="72">
                  <c:v>195479</c:v>
                </c:pt>
                <c:pt idx="73">
                  <c:v>205958</c:v>
                </c:pt>
                <c:pt idx="74">
                  <c:v>213583</c:v>
                </c:pt>
                <c:pt idx="75">
                  <c:v>231437</c:v>
                </c:pt>
                <c:pt idx="76">
                  <c:v>254234</c:v>
                </c:pt>
                <c:pt idx="77">
                  <c:v>277487</c:v>
                </c:pt>
                <c:pt idx="78">
                  <c:v>301157</c:v>
                </c:pt>
                <c:pt idx="79">
                  <c:v>320886</c:v>
                </c:pt>
                <c:pt idx="80">
                  <c:v>330161</c:v>
                </c:pt>
                <c:pt idx="81">
                  <c:v>335016</c:v>
                </c:pt>
                <c:pt idx="82">
                  <c:v>350744</c:v>
                </c:pt>
                <c:pt idx="83">
                  <c:v>368301</c:v>
                </c:pt>
                <c:pt idx="84">
                  <c:v>387061</c:v>
                </c:pt>
                <c:pt idx="85">
                  <c:v>405546</c:v>
                </c:pt>
                <c:pt idx="86">
                  <c:v>421864</c:v>
                </c:pt>
                <c:pt idx="87">
                  <c:v>428914</c:v>
                </c:pt>
                <c:pt idx="88">
                  <c:v>433114</c:v>
                </c:pt>
                <c:pt idx="89">
                  <c:v>450082</c:v>
                </c:pt>
                <c:pt idx="90">
                  <c:v>471069</c:v>
                </c:pt>
                <c:pt idx="91">
                  <c:v>494584</c:v>
                </c:pt>
                <c:pt idx="92">
                  <c:v>522423</c:v>
                </c:pt>
                <c:pt idx="93">
                  <c:v>532765</c:v>
                </c:pt>
                <c:pt idx="94">
                  <c:v>540176</c:v>
                </c:pt>
                <c:pt idx="95">
                  <c:v>545993</c:v>
                </c:pt>
                <c:pt idx="96">
                  <c:v>551183</c:v>
                </c:pt>
                <c:pt idx="97">
                  <c:v>574183</c:v>
                </c:pt>
                <c:pt idx="98">
                  <c:v>597667</c:v>
                </c:pt>
                <c:pt idx="99">
                  <c:v>636495</c:v>
                </c:pt>
                <c:pt idx="100">
                  <c:v>671925</c:v>
                </c:pt>
                <c:pt idx="101">
                  <c:v>689187</c:v>
                </c:pt>
                <c:pt idx="102">
                  <c:v>701223</c:v>
                </c:pt>
                <c:pt idx="103">
                  <c:v>736871</c:v>
                </c:pt>
                <c:pt idx="104">
                  <c:v>769987</c:v>
                </c:pt>
                <c:pt idx="105">
                  <c:v>806280</c:v>
                </c:pt>
                <c:pt idx="106">
                  <c:v>841813</c:v>
                </c:pt>
                <c:pt idx="107">
                  <c:v>869802</c:v>
                </c:pt>
                <c:pt idx="108">
                  <c:v>879393</c:v>
                </c:pt>
                <c:pt idx="109">
                  <c:v>887045</c:v>
                </c:pt>
                <c:pt idx="110">
                  <c:v>907297</c:v>
                </c:pt>
                <c:pt idx="111">
                  <c:v>926808</c:v>
                </c:pt>
                <c:pt idx="112">
                  <c:v>943649</c:v>
                </c:pt>
                <c:pt idx="113">
                  <c:v>962787</c:v>
                </c:pt>
                <c:pt idx="114">
                  <c:v>976598</c:v>
                </c:pt>
                <c:pt idx="115">
                  <c:v>982535</c:v>
                </c:pt>
                <c:pt idx="116">
                  <c:v>986335</c:v>
                </c:pt>
                <c:pt idx="117">
                  <c:v>996788</c:v>
                </c:pt>
                <c:pt idx="118">
                  <c:v>1009406</c:v>
                </c:pt>
                <c:pt idx="119">
                  <c:v>1022904</c:v>
                </c:pt>
                <c:pt idx="120">
                  <c:v>1037190</c:v>
                </c:pt>
                <c:pt idx="121">
                  <c:v>1046780</c:v>
                </c:pt>
                <c:pt idx="122">
                  <c:v>1050281</c:v>
                </c:pt>
                <c:pt idx="123">
                  <c:v>1052770</c:v>
                </c:pt>
                <c:pt idx="124">
                  <c:v>1060208</c:v>
                </c:pt>
                <c:pt idx="125">
                  <c:v>1069693</c:v>
                </c:pt>
                <c:pt idx="126">
                  <c:v>1079859</c:v>
                </c:pt>
                <c:pt idx="127">
                  <c:v>1090639</c:v>
                </c:pt>
                <c:pt idx="128">
                  <c:v>1098822</c:v>
                </c:pt>
                <c:pt idx="129">
                  <c:v>1101247</c:v>
                </c:pt>
                <c:pt idx="130">
                  <c:v>1102973</c:v>
                </c:pt>
                <c:pt idx="131">
                  <c:v>1109834</c:v>
                </c:pt>
                <c:pt idx="132">
                  <c:v>1118144</c:v>
                </c:pt>
                <c:pt idx="133">
                  <c:v>1126047</c:v>
                </c:pt>
                <c:pt idx="134">
                  <c:v>1133918</c:v>
                </c:pt>
                <c:pt idx="135">
                  <c:v>1139126</c:v>
                </c:pt>
                <c:pt idx="136">
                  <c:v>1140947</c:v>
                </c:pt>
                <c:pt idx="137">
                  <c:v>1142307</c:v>
                </c:pt>
                <c:pt idx="138">
                  <c:v>1147147</c:v>
                </c:pt>
                <c:pt idx="139">
                  <c:v>1155843</c:v>
                </c:pt>
                <c:pt idx="140">
                  <c:v>1164678</c:v>
                </c:pt>
                <c:pt idx="141">
                  <c:v>1180332</c:v>
                </c:pt>
                <c:pt idx="142">
                  <c:v>1194269</c:v>
                </c:pt>
                <c:pt idx="143">
                  <c:v>1200352</c:v>
                </c:pt>
                <c:pt idx="144">
                  <c:v>1205729</c:v>
                </c:pt>
                <c:pt idx="145">
                  <c:v>1222710</c:v>
                </c:pt>
                <c:pt idx="146">
                  <c:v>1239051</c:v>
                </c:pt>
                <c:pt idx="147">
                  <c:v>1257519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List1!$E$3:$EV$3</c:f>
              <c:numCache>
                <c:formatCode>General</c:formatCode>
                <c:ptCount val="148"/>
                <c:pt idx="0">
                  <c:v>598</c:v>
                </c:pt>
                <c:pt idx="1">
                  <c:v>716</c:v>
                </c:pt>
                <c:pt idx="2">
                  <c:v>719</c:v>
                </c:pt>
                <c:pt idx="3">
                  <c:v>731</c:v>
                </c:pt>
                <c:pt idx="4">
                  <c:v>734</c:v>
                </c:pt>
                <c:pt idx="5">
                  <c:v>765</c:v>
                </c:pt>
                <c:pt idx="6">
                  <c:v>806</c:v>
                </c:pt>
                <c:pt idx="7">
                  <c:v>873</c:v>
                </c:pt>
                <c:pt idx="8">
                  <c:v>1276</c:v>
                </c:pt>
                <c:pt idx="9">
                  <c:v>2136</c:v>
                </c:pt>
                <c:pt idx="10">
                  <c:v>2322</c:v>
                </c:pt>
                <c:pt idx="11">
                  <c:v>2429</c:v>
                </c:pt>
                <c:pt idx="12">
                  <c:v>3064</c:v>
                </c:pt>
                <c:pt idx="13">
                  <c:v>4722</c:v>
                </c:pt>
                <c:pt idx="14">
                  <c:v>6423</c:v>
                </c:pt>
                <c:pt idx="15">
                  <c:v>8710</c:v>
                </c:pt>
                <c:pt idx="16">
                  <c:v>11003</c:v>
                </c:pt>
                <c:pt idx="17">
                  <c:v>12511</c:v>
                </c:pt>
                <c:pt idx="18">
                  <c:v>14163</c:v>
                </c:pt>
                <c:pt idx="19">
                  <c:v>18919</c:v>
                </c:pt>
                <c:pt idx="20">
                  <c:v>24629</c:v>
                </c:pt>
                <c:pt idx="21">
                  <c:v>31223</c:v>
                </c:pt>
                <c:pt idx="22">
                  <c:v>39520</c:v>
                </c:pt>
                <c:pt idx="23">
                  <c:v>48474</c:v>
                </c:pt>
                <c:pt idx="24">
                  <c:v>50944</c:v>
                </c:pt>
                <c:pt idx="25">
                  <c:v>52781</c:v>
                </c:pt>
                <c:pt idx="26">
                  <c:v>58929</c:v>
                </c:pt>
                <c:pt idx="27">
                  <c:v>65291</c:v>
                </c:pt>
                <c:pt idx="28">
                  <c:v>70786</c:v>
                </c:pt>
                <c:pt idx="29">
                  <c:v>75426</c:v>
                </c:pt>
                <c:pt idx="30">
                  <c:v>79766</c:v>
                </c:pt>
                <c:pt idx="31">
                  <c:v>80394</c:v>
                </c:pt>
                <c:pt idx="32">
                  <c:v>81053</c:v>
                </c:pt>
                <c:pt idx="33">
                  <c:v>83991</c:v>
                </c:pt>
                <c:pt idx="34">
                  <c:v>87316</c:v>
                </c:pt>
                <c:pt idx="35">
                  <c:v>90911</c:v>
                </c:pt>
                <c:pt idx="36">
                  <c:v>95688</c:v>
                </c:pt>
                <c:pt idx="37">
                  <c:v>100433</c:v>
                </c:pt>
                <c:pt idx="38">
                  <c:v>102212</c:v>
                </c:pt>
                <c:pt idx="39">
                  <c:v>104319</c:v>
                </c:pt>
                <c:pt idx="40">
                  <c:v>110382</c:v>
                </c:pt>
                <c:pt idx="41">
                  <c:v>117979</c:v>
                </c:pt>
                <c:pt idx="42">
                  <c:v>126712</c:v>
                </c:pt>
                <c:pt idx="43">
                  <c:v>137918</c:v>
                </c:pt>
                <c:pt idx="44">
                  <c:v>149295</c:v>
                </c:pt>
                <c:pt idx="45">
                  <c:v>152206</c:v>
                </c:pt>
                <c:pt idx="46">
                  <c:v>153997</c:v>
                </c:pt>
                <c:pt idx="47">
                  <c:v>162884</c:v>
                </c:pt>
                <c:pt idx="48">
                  <c:v>173460</c:v>
                </c:pt>
                <c:pt idx="49">
                  <c:v>183620</c:v>
                </c:pt>
                <c:pt idx="50">
                  <c:v>195383</c:v>
                </c:pt>
                <c:pt idx="51">
                  <c:v>206514</c:v>
                </c:pt>
                <c:pt idx="52">
                  <c:v>208697</c:v>
                </c:pt>
                <c:pt idx="53">
                  <c:v>210322</c:v>
                </c:pt>
                <c:pt idx="54">
                  <c:v>220313</c:v>
                </c:pt>
                <c:pt idx="55">
                  <c:v>232262</c:v>
                </c:pt>
                <c:pt idx="56">
                  <c:v>243427</c:v>
                </c:pt>
                <c:pt idx="57">
                  <c:v>256747</c:v>
                </c:pt>
                <c:pt idx="58">
                  <c:v>268115</c:v>
                </c:pt>
                <c:pt idx="59">
                  <c:v>270329</c:v>
                </c:pt>
                <c:pt idx="60">
                  <c:v>271989</c:v>
                </c:pt>
                <c:pt idx="61">
                  <c:v>281896</c:v>
                </c:pt>
                <c:pt idx="62">
                  <c:v>291742</c:v>
                </c:pt>
                <c:pt idx="63">
                  <c:v>302052</c:v>
                </c:pt>
                <c:pt idx="64">
                  <c:v>312733</c:v>
                </c:pt>
                <c:pt idx="65">
                  <c:v>321409</c:v>
                </c:pt>
                <c:pt idx="66">
                  <c:v>323921</c:v>
                </c:pt>
                <c:pt idx="67">
                  <c:v>326134</c:v>
                </c:pt>
                <c:pt idx="68">
                  <c:v>333826</c:v>
                </c:pt>
                <c:pt idx="69">
                  <c:v>343165</c:v>
                </c:pt>
                <c:pt idx="70">
                  <c:v>353214</c:v>
                </c:pt>
                <c:pt idx="71">
                  <c:v>363730</c:v>
                </c:pt>
                <c:pt idx="72">
                  <c:v>372107</c:v>
                </c:pt>
                <c:pt idx="73">
                  <c:v>374460</c:v>
                </c:pt>
                <c:pt idx="74">
                  <c:v>376104</c:v>
                </c:pt>
                <c:pt idx="75">
                  <c:v>383581</c:v>
                </c:pt>
                <c:pt idx="76">
                  <c:v>393559</c:v>
                </c:pt>
                <c:pt idx="77">
                  <c:v>403031</c:v>
                </c:pt>
                <c:pt idx="78">
                  <c:v>414373</c:v>
                </c:pt>
                <c:pt idx="79">
                  <c:v>425227</c:v>
                </c:pt>
                <c:pt idx="80">
                  <c:v>427588</c:v>
                </c:pt>
                <c:pt idx="81">
                  <c:v>429197</c:v>
                </c:pt>
                <c:pt idx="82">
                  <c:v>436882</c:v>
                </c:pt>
                <c:pt idx="83">
                  <c:v>444717</c:v>
                </c:pt>
                <c:pt idx="84">
                  <c:v>452639</c:v>
                </c:pt>
                <c:pt idx="85">
                  <c:v>462329</c:v>
                </c:pt>
                <c:pt idx="86">
                  <c:v>470021</c:v>
                </c:pt>
                <c:pt idx="87">
                  <c:v>471886</c:v>
                </c:pt>
                <c:pt idx="88">
                  <c:v>473217</c:v>
                </c:pt>
                <c:pt idx="89">
                  <c:v>479702</c:v>
                </c:pt>
                <c:pt idx="90">
                  <c:v>486032</c:v>
                </c:pt>
                <c:pt idx="91">
                  <c:v>492947</c:v>
                </c:pt>
                <c:pt idx="92">
                  <c:v>500156</c:v>
                </c:pt>
                <c:pt idx="93">
                  <c:v>502192</c:v>
                </c:pt>
                <c:pt idx="94">
                  <c:v>503678</c:v>
                </c:pt>
                <c:pt idx="95">
                  <c:v>505008</c:v>
                </c:pt>
                <c:pt idx="96">
                  <c:v>505911</c:v>
                </c:pt>
                <c:pt idx="97">
                  <c:v>510308</c:v>
                </c:pt>
                <c:pt idx="98">
                  <c:v>514691</c:v>
                </c:pt>
                <c:pt idx="99">
                  <c:v>520809</c:v>
                </c:pt>
                <c:pt idx="100">
                  <c:v>525798</c:v>
                </c:pt>
                <c:pt idx="101">
                  <c:v>527581</c:v>
                </c:pt>
                <c:pt idx="102">
                  <c:v>528649</c:v>
                </c:pt>
                <c:pt idx="103">
                  <c:v>532053</c:v>
                </c:pt>
                <c:pt idx="104">
                  <c:v>535645</c:v>
                </c:pt>
                <c:pt idx="105">
                  <c:v>539053</c:v>
                </c:pt>
                <c:pt idx="106">
                  <c:v>543070</c:v>
                </c:pt>
                <c:pt idx="107">
                  <c:v>546358</c:v>
                </c:pt>
                <c:pt idx="108">
                  <c:v>547068</c:v>
                </c:pt>
                <c:pt idx="109">
                  <c:v>547602</c:v>
                </c:pt>
                <c:pt idx="110">
                  <c:v>549903</c:v>
                </c:pt>
                <c:pt idx="111">
                  <c:v>552298</c:v>
                </c:pt>
                <c:pt idx="112">
                  <c:v>554561</c:v>
                </c:pt>
                <c:pt idx="113">
                  <c:v>557127</c:v>
                </c:pt>
                <c:pt idx="114">
                  <c:v>558965</c:v>
                </c:pt>
                <c:pt idx="115">
                  <c:v>559526</c:v>
                </c:pt>
                <c:pt idx="116">
                  <c:v>559861</c:v>
                </c:pt>
                <c:pt idx="117">
                  <c:v>561336</c:v>
                </c:pt>
                <c:pt idx="118">
                  <c:v>562995</c:v>
                </c:pt>
                <c:pt idx="119">
                  <c:v>564928</c:v>
                </c:pt>
                <c:pt idx="120">
                  <c:v>567197</c:v>
                </c:pt>
                <c:pt idx="121">
                  <c:v>568613</c:v>
                </c:pt>
                <c:pt idx="122">
                  <c:v>568966</c:v>
                </c:pt>
                <c:pt idx="123">
                  <c:v>569309</c:v>
                </c:pt>
                <c:pt idx="124">
                  <c:v>570459</c:v>
                </c:pt>
                <c:pt idx="125">
                  <c:v>572194</c:v>
                </c:pt>
                <c:pt idx="126">
                  <c:v>574061</c:v>
                </c:pt>
                <c:pt idx="127">
                  <c:v>576329</c:v>
                </c:pt>
                <c:pt idx="128">
                  <c:v>578126</c:v>
                </c:pt>
                <c:pt idx="129">
                  <c:v>578495</c:v>
                </c:pt>
                <c:pt idx="130">
                  <c:v>578856</c:v>
                </c:pt>
                <c:pt idx="131">
                  <c:v>580826</c:v>
                </c:pt>
                <c:pt idx="132">
                  <c:v>583437</c:v>
                </c:pt>
                <c:pt idx="133">
                  <c:v>586054</c:v>
                </c:pt>
                <c:pt idx="134">
                  <c:v>588685</c:v>
                </c:pt>
                <c:pt idx="135">
                  <c:v>590722</c:v>
                </c:pt>
                <c:pt idx="136">
                  <c:v>591485</c:v>
                </c:pt>
                <c:pt idx="137">
                  <c:v>592144</c:v>
                </c:pt>
                <c:pt idx="138">
                  <c:v>593879</c:v>
                </c:pt>
                <c:pt idx="139">
                  <c:v>596391</c:v>
                </c:pt>
                <c:pt idx="140">
                  <c:v>599527</c:v>
                </c:pt>
                <c:pt idx="141">
                  <c:v>603113</c:v>
                </c:pt>
                <c:pt idx="142">
                  <c:v>605662</c:v>
                </c:pt>
                <c:pt idx="143">
                  <c:v>606329</c:v>
                </c:pt>
                <c:pt idx="144">
                  <c:v>606805</c:v>
                </c:pt>
                <c:pt idx="145">
                  <c:v>609629</c:v>
                </c:pt>
                <c:pt idx="146">
                  <c:v>613122</c:v>
                </c:pt>
                <c:pt idx="147">
                  <c:v>616389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List1!$E$4:$EV$4</c:f>
              <c:numCache>
                <c:formatCode>General</c:formatCode>
                <c:ptCount val="148"/>
                <c:pt idx="0">
                  <c:v>558</c:v>
                </c:pt>
                <c:pt idx="1">
                  <c:v>619</c:v>
                </c:pt>
                <c:pt idx="2">
                  <c:v>631</c:v>
                </c:pt>
                <c:pt idx="3">
                  <c:v>681</c:v>
                </c:pt>
                <c:pt idx="4">
                  <c:v>723</c:v>
                </c:pt>
                <c:pt idx="5">
                  <c:v>917</c:v>
                </c:pt>
                <c:pt idx="6">
                  <c:v>1142</c:v>
                </c:pt>
                <c:pt idx="7">
                  <c:v>1426</c:v>
                </c:pt>
                <c:pt idx="8">
                  <c:v>1799</c:v>
                </c:pt>
                <c:pt idx="9">
                  <c:v>2248</c:v>
                </c:pt>
                <c:pt idx="10">
                  <c:v>2395</c:v>
                </c:pt>
                <c:pt idx="11">
                  <c:v>2526</c:v>
                </c:pt>
                <c:pt idx="12">
                  <c:v>2988</c:v>
                </c:pt>
                <c:pt idx="13">
                  <c:v>3694</c:v>
                </c:pt>
                <c:pt idx="14">
                  <c:v>4449</c:v>
                </c:pt>
                <c:pt idx="15">
                  <c:v>5326</c:v>
                </c:pt>
                <c:pt idx="16">
                  <c:v>6141</c:v>
                </c:pt>
                <c:pt idx="17">
                  <c:v>6307</c:v>
                </c:pt>
                <c:pt idx="18">
                  <c:v>6419</c:v>
                </c:pt>
                <c:pt idx="19">
                  <c:v>7134</c:v>
                </c:pt>
                <c:pt idx="20">
                  <c:v>7867</c:v>
                </c:pt>
                <c:pt idx="21">
                  <c:v>8563</c:v>
                </c:pt>
                <c:pt idx="22">
                  <c:v>9215</c:v>
                </c:pt>
                <c:pt idx="23">
                  <c:v>9691</c:v>
                </c:pt>
                <c:pt idx="24">
                  <c:v>9792</c:v>
                </c:pt>
                <c:pt idx="25">
                  <c:v>9880</c:v>
                </c:pt>
                <c:pt idx="26">
                  <c:v>10307</c:v>
                </c:pt>
                <c:pt idx="27">
                  <c:v>10880</c:v>
                </c:pt>
                <c:pt idx="28">
                  <c:v>11318</c:v>
                </c:pt>
                <c:pt idx="29">
                  <c:v>11779</c:v>
                </c:pt>
                <c:pt idx="30">
                  <c:v>12312</c:v>
                </c:pt>
                <c:pt idx="31">
                  <c:v>12430</c:v>
                </c:pt>
                <c:pt idx="32">
                  <c:v>12540</c:v>
                </c:pt>
                <c:pt idx="33">
                  <c:v>13064</c:v>
                </c:pt>
                <c:pt idx="34">
                  <c:v>13741</c:v>
                </c:pt>
                <c:pt idx="35">
                  <c:v>14500</c:v>
                </c:pt>
                <c:pt idx="36">
                  <c:v>15380</c:v>
                </c:pt>
                <c:pt idx="37">
                  <c:v>16160</c:v>
                </c:pt>
                <c:pt idx="38">
                  <c:v>16277</c:v>
                </c:pt>
                <c:pt idx="39">
                  <c:v>16366</c:v>
                </c:pt>
                <c:pt idx="40">
                  <c:v>17004</c:v>
                </c:pt>
                <c:pt idx="41">
                  <c:v>17716</c:v>
                </c:pt>
                <c:pt idx="42">
                  <c:v>18434</c:v>
                </c:pt>
                <c:pt idx="43">
                  <c:v>19331</c:v>
                </c:pt>
                <c:pt idx="44">
                  <c:v>20120</c:v>
                </c:pt>
                <c:pt idx="45">
                  <c:v>20254</c:v>
                </c:pt>
                <c:pt idx="46">
                  <c:v>20318</c:v>
                </c:pt>
                <c:pt idx="47">
                  <c:v>20823</c:v>
                </c:pt>
                <c:pt idx="48">
                  <c:v>21414</c:v>
                </c:pt>
                <c:pt idx="49">
                  <c:v>22010</c:v>
                </c:pt>
                <c:pt idx="50">
                  <c:v>22789</c:v>
                </c:pt>
                <c:pt idx="51">
                  <c:v>23403</c:v>
                </c:pt>
                <c:pt idx="52">
                  <c:v>23484</c:v>
                </c:pt>
                <c:pt idx="53">
                  <c:v>23517</c:v>
                </c:pt>
                <c:pt idx="54">
                  <c:v>23978</c:v>
                </c:pt>
                <c:pt idx="55">
                  <c:v>24616</c:v>
                </c:pt>
                <c:pt idx="56">
                  <c:v>25325</c:v>
                </c:pt>
                <c:pt idx="57">
                  <c:v>26110</c:v>
                </c:pt>
                <c:pt idx="58">
                  <c:v>26920</c:v>
                </c:pt>
                <c:pt idx="59">
                  <c:v>26996</c:v>
                </c:pt>
                <c:pt idx="60">
                  <c:v>27066</c:v>
                </c:pt>
                <c:pt idx="61">
                  <c:v>28103</c:v>
                </c:pt>
                <c:pt idx="62">
                  <c:v>29649</c:v>
                </c:pt>
                <c:pt idx="63">
                  <c:v>31291</c:v>
                </c:pt>
                <c:pt idx="64">
                  <c:v>33038</c:v>
                </c:pt>
                <c:pt idx="65">
                  <c:v>34437</c:v>
                </c:pt>
                <c:pt idx="66">
                  <c:v>35015</c:v>
                </c:pt>
                <c:pt idx="67">
                  <c:v>35674</c:v>
                </c:pt>
                <c:pt idx="68">
                  <c:v>36860</c:v>
                </c:pt>
                <c:pt idx="69">
                  <c:v>38261</c:v>
                </c:pt>
                <c:pt idx="70">
                  <c:v>39772</c:v>
                </c:pt>
                <c:pt idx="71">
                  <c:v>41623</c:v>
                </c:pt>
                <c:pt idx="72">
                  <c:v>43507</c:v>
                </c:pt>
                <c:pt idx="73">
                  <c:v>43968</c:v>
                </c:pt>
                <c:pt idx="74">
                  <c:v>44301</c:v>
                </c:pt>
                <c:pt idx="75">
                  <c:v>45652</c:v>
                </c:pt>
                <c:pt idx="76">
                  <c:v>47446</c:v>
                </c:pt>
                <c:pt idx="77">
                  <c:v>49218</c:v>
                </c:pt>
                <c:pt idx="78">
                  <c:v>51064</c:v>
                </c:pt>
                <c:pt idx="79">
                  <c:v>53163</c:v>
                </c:pt>
                <c:pt idx="80">
                  <c:v>53632</c:v>
                </c:pt>
                <c:pt idx="81">
                  <c:v>53806</c:v>
                </c:pt>
                <c:pt idx="82">
                  <c:v>55550</c:v>
                </c:pt>
                <c:pt idx="83">
                  <c:v>57527</c:v>
                </c:pt>
                <c:pt idx="84">
                  <c:v>59950</c:v>
                </c:pt>
                <c:pt idx="85">
                  <c:v>62295</c:v>
                </c:pt>
                <c:pt idx="86">
                  <c:v>64756</c:v>
                </c:pt>
                <c:pt idx="87">
                  <c:v>65326</c:v>
                </c:pt>
                <c:pt idx="88">
                  <c:v>65963</c:v>
                </c:pt>
                <c:pt idx="89">
                  <c:v>68611</c:v>
                </c:pt>
                <c:pt idx="90">
                  <c:v>71539</c:v>
                </c:pt>
                <c:pt idx="91">
                  <c:v>74532</c:v>
                </c:pt>
                <c:pt idx="92">
                  <c:v>77964</c:v>
                </c:pt>
                <c:pt idx="93">
                  <c:v>78977</c:v>
                </c:pt>
                <c:pt idx="94">
                  <c:v>79613</c:v>
                </c:pt>
                <c:pt idx="95">
                  <c:v>80029</c:v>
                </c:pt>
                <c:pt idx="96">
                  <c:v>80398</c:v>
                </c:pt>
                <c:pt idx="97">
                  <c:v>82760</c:v>
                </c:pt>
                <c:pt idx="98">
                  <c:v>85681</c:v>
                </c:pt>
                <c:pt idx="99">
                  <c:v>90225</c:v>
                </c:pt>
                <c:pt idx="100">
                  <c:v>95098</c:v>
                </c:pt>
                <c:pt idx="101">
                  <c:v>96972</c:v>
                </c:pt>
                <c:pt idx="102">
                  <c:v>98007</c:v>
                </c:pt>
                <c:pt idx="103">
                  <c:v>103394</c:v>
                </c:pt>
                <c:pt idx="104">
                  <c:v>108762</c:v>
                </c:pt>
                <c:pt idx="105">
                  <c:v>115632</c:v>
                </c:pt>
                <c:pt idx="106">
                  <c:v>126321</c:v>
                </c:pt>
                <c:pt idx="107">
                  <c:v>136038</c:v>
                </c:pt>
                <c:pt idx="108">
                  <c:v>140616</c:v>
                </c:pt>
                <c:pt idx="109">
                  <c:v>143440</c:v>
                </c:pt>
                <c:pt idx="110">
                  <c:v>159325</c:v>
                </c:pt>
                <c:pt idx="111">
                  <c:v>175798</c:v>
                </c:pt>
                <c:pt idx="112">
                  <c:v>197971</c:v>
                </c:pt>
                <c:pt idx="113">
                  <c:v>224134</c:v>
                </c:pt>
                <c:pt idx="114">
                  <c:v>244431</c:v>
                </c:pt>
                <c:pt idx="115">
                  <c:v>252606</c:v>
                </c:pt>
                <c:pt idx="116">
                  <c:v>259055</c:v>
                </c:pt>
                <c:pt idx="117">
                  <c:v>282609</c:v>
                </c:pt>
                <c:pt idx="118">
                  <c:v>303036</c:v>
                </c:pt>
                <c:pt idx="119">
                  <c:v>326370</c:v>
                </c:pt>
                <c:pt idx="120">
                  <c:v>346980</c:v>
                </c:pt>
                <c:pt idx="121">
                  <c:v>362397</c:v>
                </c:pt>
                <c:pt idx="122">
                  <c:v>366079</c:v>
                </c:pt>
                <c:pt idx="123">
                  <c:v>370739</c:v>
                </c:pt>
                <c:pt idx="124">
                  <c:v>383436</c:v>
                </c:pt>
                <c:pt idx="125">
                  <c:v>395784</c:v>
                </c:pt>
                <c:pt idx="126">
                  <c:v>408209</c:v>
                </c:pt>
                <c:pt idx="127">
                  <c:v>420687</c:v>
                </c:pt>
                <c:pt idx="128">
                  <c:v>430416</c:v>
                </c:pt>
                <c:pt idx="129">
                  <c:v>433870</c:v>
                </c:pt>
                <c:pt idx="130">
                  <c:v>436454</c:v>
                </c:pt>
                <c:pt idx="131">
                  <c:v>444787</c:v>
                </c:pt>
                <c:pt idx="132">
                  <c:v>454046</c:v>
                </c:pt>
                <c:pt idx="133">
                  <c:v>462472</c:v>
                </c:pt>
                <c:pt idx="134">
                  <c:v>470267</c:v>
                </c:pt>
                <c:pt idx="135">
                  <c:v>475959</c:v>
                </c:pt>
                <c:pt idx="136">
                  <c:v>478307</c:v>
                </c:pt>
                <c:pt idx="137">
                  <c:v>480098</c:v>
                </c:pt>
                <c:pt idx="138">
                  <c:v>485562</c:v>
                </c:pt>
                <c:pt idx="139">
                  <c:v>491499</c:v>
                </c:pt>
                <c:pt idx="140">
                  <c:v>497630</c:v>
                </c:pt>
                <c:pt idx="141">
                  <c:v>504544</c:v>
                </c:pt>
                <c:pt idx="142">
                  <c:v>510047</c:v>
                </c:pt>
                <c:pt idx="143">
                  <c:v>512553</c:v>
                </c:pt>
                <c:pt idx="144">
                  <c:v>514447</c:v>
                </c:pt>
                <c:pt idx="145">
                  <c:v>520551</c:v>
                </c:pt>
                <c:pt idx="146">
                  <c:v>526628</c:v>
                </c:pt>
                <c:pt idx="147">
                  <c:v>533557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List1!$E$5:$EV$5</c:f>
              <c:numCache>
                <c:formatCode>General</c:formatCode>
                <c:ptCount val="148"/>
                <c:pt idx="0">
                  <c:v>1016</c:v>
                </c:pt>
                <c:pt idx="1">
                  <c:v>1129</c:v>
                </c:pt>
                <c:pt idx="2">
                  <c:v>1159</c:v>
                </c:pt>
                <c:pt idx="3">
                  <c:v>1286</c:v>
                </c:pt>
                <c:pt idx="4">
                  <c:v>1386</c:v>
                </c:pt>
                <c:pt idx="5">
                  <c:v>1808</c:v>
                </c:pt>
                <c:pt idx="6">
                  <c:v>2329</c:v>
                </c:pt>
                <c:pt idx="7">
                  <c:v>2980</c:v>
                </c:pt>
                <c:pt idx="8">
                  <c:v>3818</c:v>
                </c:pt>
                <c:pt idx="9">
                  <c:v>4829</c:v>
                </c:pt>
                <c:pt idx="10">
                  <c:v>5043</c:v>
                </c:pt>
                <c:pt idx="11">
                  <c:v>5229</c:v>
                </c:pt>
                <c:pt idx="12">
                  <c:v>6266</c:v>
                </c:pt>
                <c:pt idx="13">
                  <c:v>7531</c:v>
                </c:pt>
                <c:pt idx="14">
                  <c:v>8875</c:v>
                </c:pt>
                <c:pt idx="15">
                  <c:v>10362</c:v>
                </c:pt>
                <c:pt idx="16">
                  <c:v>11742</c:v>
                </c:pt>
                <c:pt idx="17">
                  <c:v>11931</c:v>
                </c:pt>
                <c:pt idx="18">
                  <c:v>12070</c:v>
                </c:pt>
                <c:pt idx="19">
                  <c:v>13100</c:v>
                </c:pt>
                <c:pt idx="20">
                  <c:v>14261</c:v>
                </c:pt>
                <c:pt idx="21">
                  <c:v>15433</c:v>
                </c:pt>
                <c:pt idx="22">
                  <c:v>16503</c:v>
                </c:pt>
                <c:pt idx="23">
                  <c:v>17351</c:v>
                </c:pt>
                <c:pt idx="24">
                  <c:v>17547</c:v>
                </c:pt>
                <c:pt idx="25">
                  <c:v>17680</c:v>
                </c:pt>
                <c:pt idx="26">
                  <c:v>18418</c:v>
                </c:pt>
                <c:pt idx="27">
                  <c:v>19393</c:v>
                </c:pt>
                <c:pt idx="28">
                  <c:v>20345</c:v>
                </c:pt>
                <c:pt idx="29">
                  <c:v>21276</c:v>
                </c:pt>
                <c:pt idx="30">
                  <c:v>22411</c:v>
                </c:pt>
                <c:pt idx="31">
                  <c:v>22557</c:v>
                </c:pt>
                <c:pt idx="32">
                  <c:v>22678</c:v>
                </c:pt>
                <c:pt idx="33">
                  <c:v>23649</c:v>
                </c:pt>
                <c:pt idx="34">
                  <c:v>24856</c:v>
                </c:pt>
                <c:pt idx="35">
                  <c:v>26222</c:v>
                </c:pt>
                <c:pt idx="36">
                  <c:v>27707</c:v>
                </c:pt>
                <c:pt idx="37">
                  <c:v>29007</c:v>
                </c:pt>
                <c:pt idx="38">
                  <c:v>29156</c:v>
                </c:pt>
                <c:pt idx="39">
                  <c:v>29299</c:v>
                </c:pt>
                <c:pt idx="40">
                  <c:v>30368</c:v>
                </c:pt>
                <c:pt idx="41">
                  <c:v>31471</c:v>
                </c:pt>
                <c:pt idx="42">
                  <c:v>32698</c:v>
                </c:pt>
                <c:pt idx="43">
                  <c:v>33942</c:v>
                </c:pt>
                <c:pt idx="44">
                  <c:v>35086</c:v>
                </c:pt>
                <c:pt idx="45">
                  <c:v>35277</c:v>
                </c:pt>
                <c:pt idx="46">
                  <c:v>35357</c:v>
                </c:pt>
                <c:pt idx="47">
                  <c:v>36076</c:v>
                </c:pt>
                <c:pt idx="48">
                  <c:v>36825</c:v>
                </c:pt>
                <c:pt idx="49">
                  <c:v>37722</c:v>
                </c:pt>
                <c:pt idx="50">
                  <c:v>38680</c:v>
                </c:pt>
                <c:pt idx="51">
                  <c:v>39576</c:v>
                </c:pt>
                <c:pt idx="52">
                  <c:v>39666</c:v>
                </c:pt>
                <c:pt idx="53">
                  <c:v>39709</c:v>
                </c:pt>
                <c:pt idx="54">
                  <c:v>40407</c:v>
                </c:pt>
                <c:pt idx="55">
                  <c:v>41235</c:v>
                </c:pt>
                <c:pt idx="56">
                  <c:v>42178</c:v>
                </c:pt>
                <c:pt idx="57">
                  <c:v>43243</c:v>
                </c:pt>
                <c:pt idx="58">
                  <c:v>44303</c:v>
                </c:pt>
                <c:pt idx="59">
                  <c:v>44417</c:v>
                </c:pt>
                <c:pt idx="60">
                  <c:v>44625</c:v>
                </c:pt>
                <c:pt idx="61">
                  <c:v>46279</c:v>
                </c:pt>
                <c:pt idx="62">
                  <c:v>49482</c:v>
                </c:pt>
                <c:pt idx="63">
                  <c:v>52158</c:v>
                </c:pt>
                <c:pt idx="64">
                  <c:v>54634</c:v>
                </c:pt>
                <c:pt idx="65">
                  <c:v>56856</c:v>
                </c:pt>
                <c:pt idx="66">
                  <c:v>57967</c:v>
                </c:pt>
                <c:pt idx="67">
                  <c:v>58860</c:v>
                </c:pt>
                <c:pt idx="68">
                  <c:v>61105</c:v>
                </c:pt>
                <c:pt idx="69">
                  <c:v>63569</c:v>
                </c:pt>
                <c:pt idx="70">
                  <c:v>66172</c:v>
                </c:pt>
                <c:pt idx="71">
                  <c:v>68817</c:v>
                </c:pt>
                <c:pt idx="72">
                  <c:v>71135</c:v>
                </c:pt>
                <c:pt idx="73">
                  <c:v>72089</c:v>
                </c:pt>
                <c:pt idx="74">
                  <c:v>72726</c:v>
                </c:pt>
                <c:pt idx="75">
                  <c:v>74325</c:v>
                </c:pt>
                <c:pt idx="76">
                  <c:v>76712</c:v>
                </c:pt>
                <c:pt idx="77">
                  <c:v>78947</c:v>
                </c:pt>
                <c:pt idx="78">
                  <c:v>81137</c:v>
                </c:pt>
                <c:pt idx="79">
                  <c:v>83609</c:v>
                </c:pt>
                <c:pt idx="80">
                  <c:v>84459</c:v>
                </c:pt>
                <c:pt idx="81">
                  <c:v>84801</c:v>
                </c:pt>
                <c:pt idx="82">
                  <c:v>86829</c:v>
                </c:pt>
                <c:pt idx="83">
                  <c:v>89054</c:v>
                </c:pt>
                <c:pt idx="84">
                  <c:v>91304</c:v>
                </c:pt>
                <c:pt idx="85">
                  <c:v>93501</c:v>
                </c:pt>
                <c:pt idx="86">
                  <c:v>95908</c:v>
                </c:pt>
                <c:pt idx="87">
                  <c:v>96694</c:v>
                </c:pt>
                <c:pt idx="88">
                  <c:v>97364</c:v>
                </c:pt>
                <c:pt idx="89">
                  <c:v>99724</c:v>
                </c:pt>
                <c:pt idx="90">
                  <c:v>102477</c:v>
                </c:pt>
                <c:pt idx="91">
                  <c:v>105359</c:v>
                </c:pt>
                <c:pt idx="92">
                  <c:v>108555</c:v>
                </c:pt>
                <c:pt idx="93">
                  <c:v>109676</c:v>
                </c:pt>
                <c:pt idx="94">
                  <c:v>110535</c:v>
                </c:pt>
                <c:pt idx="95">
                  <c:v>111237</c:v>
                </c:pt>
                <c:pt idx="96">
                  <c:v>111713</c:v>
                </c:pt>
                <c:pt idx="97">
                  <c:v>114449</c:v>
                </c:pt>
                <c:pt idx="98">
                  <c:v>117134</c:v>
                </c:pt>
                <c:pt idx="99">
                  <c:v>120166</c:v>
                </c:pt>
                <c:pt idx="100">
                  <c:v>123881</c:v>
                </c:pt>
                <c:pt idx="101">
                  <c:v>125378</c:v>
                </c:pt>
                <c:pt idx="102">
                  <c:v>126210</c:v>
                </c:pt>
                <c:pt idx="103">
                  <c:v>129249</c:v>
                </c:pt>
                <c:pt idx="104">
                  <c:v>132373</c:v>
                </c:pt>
                <c:pt idx="105">
                  <c:v>135439</c:v>
                </c:pt>
                <c:pt idx="106">
                  <c:v>139081</c:v>
                </c:pt>
                <c:pt idx="107">
                  <c:v>143442</c:v>
                </c:pt>
                <c:pt idx="108">
                  <c:v>145251</c:v>
                </c:pt>
                <c:pt idx="109">
                  <c:v>146184</c:v>
                </c:pt>
                <c:pt idx="110">
                  <c:v>149299</c:v>
                </c:pt>
                <c:pt idx="111">
                  <c:v>152408</c:v>
                </c:pt>
                <c:pt idx="112">
                  <c:v>155621</c:v>
                </c:pt>
                <c:pt idx="113">
                  <c:v>159427</c:v>
                </c:pt>
                <c:pt idx="114">
                  <c:v>163065</c:v>
                </c:pt>
                <c:pt idx="115">
                  <c:v>163992</c:v>
                </c:pt>
                <c:pt idx="116">
                  <c:v>164834</c:v>
                </c:pt>
                <c:pt idx="117">
                  <c:v>167088</c:v>
                </c:pt>
                <c:pt idx="118">
                  <c:v>169528</c:v>
                </c:pt>
                <c:pt idx="119">
                  <c:v>172675</c:v>
                </c:pt>
                <c:pt idx="120">
                  <c:v>179178</c:v>
                </c:pt>
                <c:pt idx="121">
                  <c:v>187372</c:v>
                </c:pt>
                <c:pt idx="122">
                  <c:v>191755</c:v>
                </c:pt>
                <c:pt idx="123">
                  <c:v>196104</c:v>
                </c:pt>
                <c:pt idx="124">
                  <c:v>213755</c:v>
                </c:pt>
                <c:pt idx="125">
                  <c:v>233417</c:v>
                </c:pt>
                <c:pt idx="126">
                  <c:v>255423</c:v>
                </c:pt>
                <c:pt idx="127">
                  <c:v>278406</c:v>
                </c:pt>
                <c:pt idx="128">
                  <c:v>300537</c:v>
                </c:pt>
                <c:pt idx="129">
                  <c:v>308060</c:v>
                </c:pt>
                <c:pt idx="130">
                  <c:v>314596</c:v>
                </c:pt>
                <c:pt idx="131">
                  <c:v>330311</c:v>
                </c:pt>
                <c:pt idx="132">
                  <c:v>345522</c:v>
                </c:pt>
                <c:pt idx="133">
                  <c:v>358843</c:v>
                </c:pt>
                <c:pt idx="134">
                  <c:v>370812</c:v>
                </c:pt>
                <c:pt idx="135">
                  <c:v>383938</c:v>
                </c:pt>
                <c:pt idx="136">
                  <c:v>388293</c:v>
                </c:pt>
                <c:pt idx="137">
                  <c:v>391867</c:v>
                </c:pt>
                <c:pt idx="138">
                  <c:v>399741</c:v>
                </c:pt>
                <c:pt idx="139">
                  <c:v>407552</c:v>
                </c:pt>
                <c:pt idx="140">
                  <c:v>415160</c:v>
                </c:pt>
                <c:pt idx="141">
                  <c:v>422698</c:v>
                </c:pt>
                <c:pt idx="142">
                  <c:v>430125</c:v>
                </c:pt>
                <c:pt idx="143">
                  <c:v>433636</c:v>
                </c:pt>
                <c:pt idx="144">
                  <c:v>436082</c:v>
                </c:pt>
                <c:pt idx="145">
                  <c:v>441216</c:v>
                </c:pt>
                <c:pt idx="146">
                  <c:v>447591</c:v>
                </c:pt>
                <c:pt idx="147">
                  <c:v>454084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List1!$E$6:$EV$6</c:f>
              <c:numCache>
                <c:formatCode>General</c:formatCode>
                <c:ptCount val="148"/>
                <c:pt idx="0">
                  <c:v>821</c:v>
                </c:pt>
                <c:pt idx="1">
                  <c:v>906</c:v>
                </c:pt>
                <c:pt idx="2">
                  <c:v>929</c:v>
                </c:pt>
                <c:pt idx="3">
                  <c:v>1036</c:v>
                </c:pt>
                <c:pt idx="4">
                  <c:v>1099</c:v>
                </c:pt>
                <c:pt idx="5">
                  <c:v>1389</c:v>
                </c:pt>
                <c:pt idx="6">
                  <c:v>1727</c:v>
                </c:pt>
                <c:pt idx="7">
                  <c:v>2189</c:v>
                </c:pt>
                <c:pt idx="8">
                  <c:v>2857</c:v>
                </c:pt>
                <c:pt idx="9">
                  <c:v>3606</c:v>
                </c:pt>
                <c:pt idx="10">
                  <c:v>3786</c:v>
                </c:pt>
                <c:pt idx="11">
                  <c:v>3928</c:v>
                </c:pt>
                <c:pt idx="12">
                  <c:v>4720</c:v>
                </c:pt>
                <c:pt idx="13">
                  <c:v>5742</c:v>
                </c:pt>
                <c:pt idx="14">
                  <c:v>6714</c:v>
                </c:pt>
                <c:pt idx="15">
                  <c:v>7840</c:v>
                </c:pt>
                <c:pt idx="16">
                  <c:v>8956</c:v>
                </c:pt>
                <c:pt idx="17">
                  <c:v>9138</c:v>
                </c:pt>
                <c:pt idx="18">
                  <c:v>9278</c:v>
                </c:pt>
                <c:pt idx="19">
                  <c:v>10184</c:v>
                </c:pt>
                <c:pt idx="20">
                  <c:v>11086</c:v>
                </c:pt>
                <c:pt idx="21">
                  <c:v>12054</c:v>
                </c:pt>
                <c:pt idx="22">
                  <c:v>12839</c:v>
                </c:pt>
                <c:pt idx="23">
                  <c:v>13406</c:v>
                </c:pt>
                <c:pt idx="24">
                  <c:v>13558</c:v>
                </c:pt>
                <c:pt idx="25">
                  <c:v>13658</c:v>
                </c:pt>
                <c:pt idx="26">
                  <c:v>14198</c:v>
                </c:pt>
                <c:pt idx="27">
                  <c:v>14904</c:v>
                </c:pt>
                <c:pt idx="28">
                  <c:v>15582</c:v>
                </c:pt>
                <c:pt idx="29">
                  <c:v>16355</c:v>
                </c:pt>
                <c:pt idx="30">
                  <c:v>17216</c:v>
                </c:pt>
                <c:pt idx="31">
                  <c:v>17332</c:v>
                </c:pt>
                <c:pt idx="32">
                  <c:v>17438</c:v>
                </c:pt>
                <c:pt idx="33">
                  <c:v>18216</c:v>
                </c:pt>
                <c:pt idx="34">
                  <c:v>19172</c:v>
                </c:pt>
                <c:pt idx="35">
                  <c:v>20138</c:v>
                </c:pt>
                <c:pt idx="36">
                  <c:v>21236</c:v>
                </c:pt>
                <c:pt idx="37">
                  <c:v>22328</c:v>
                </c:pt>
                <c:pt idx="38">
                  <c:v>22469</c:v>
                </c:pt>
                <c:pt idx="39">
                  <c:v>22568</c:v>
                </c:pt>
                <c:pt idx="40">
                  <c:v>23464</c:v>
                </c:pt>
                <c:pt idx="41">
                  <c:v>24308</c:v>
                </c:pt>
                <c:pt idx="42">
                  <c:v>25259</c:v>
                </c:pt>
                <c:pt idx="43">
                  <c:v>26317</c:v>
                </c:pt>
                <c:pt idx="44">
                  <c:v>27200</c:v>
                </c:pt>
                <c:pt idx="45">
                  <c:v>27344</c:v>
                </c:pt>
                <c:pt idx="46">
                  <c:v>27400</c:v>
                </c:pt>
                <c:pt idx="47">
                  <c:v>27992</c:v>
                </c:pt>
                <c:pt idx="48">
                  <c:v>28606</c:v>
                </c:pt>
                <c:pt idx="49">
                  <c:v>29285</c:v>
                </c:pt>
                <c:pt idx="50">
                  <c:v>30115</c:v>
                </c:pt>
                <c:pt idx="51">
                  <c:v>30759</c:v>
                </c:pt>
                <c:pt idx="52">
                  <c:v>30845</c:v>
                </c:pt>
                <c:pt idx="53">
                  <c:v>30886</c:v>
                </c:pt>
                <c:pt idx="54">
                  <c:v>31439</c:v>
                </c:pt>
                <c:pt idx="55">
                  <c:v>32118</c:v>
                </c:pt>
                <c:pt idx="56">
                  <c:v>32956</c:v>
                </c:pt>
                <c:pt idx="57">
                  <c:v>33825</c:v>
                </c:pt>
                <c:pt idx="58">
                  <c:v>34685</c:v>
                </c:pt>
                <c:pt idx="59">
                  <c:v>34776</c:v>
                </c:pt>
                <c:pt idx="60">
                  <c:v>34906</c:v>
                </c:pt>
                <c:pt idx="61">
                  <c:v>36347</c:v>
                </c:pt>
                <c:pt idx="62">
                  <c:v>39043</c:v>
                </c:pt>
                <c:pt idx="63">
                  <c:v>41409</c:v>
                </c:pt>
                <c:pt idx="64">
                  <c:v>43931</c:v>
                </c:pt>
                <c:pt idx="65">
                  <c:v>45832</c:v>
                </c:pt>
                <c:pt idx="66">
                  <c:v>46647</c:v>
                </c:pt>
                <c:pt idx="67">
                  <c:v>47308</c:v>
                </c:pt>
                <c:pt idx="68">
                  <c:v>49146</c:v>
                </c:pt>
                <c:pt idx="69">
                  <c:v>51250</c:v>
                </c:pt>
                <c:pt idx="70">
                  <c:v>53145</c:v>
                </c:pt>
                <c:pt idx="71">
                  <c:v>55234</c:v>
                </c:pt>
                <c:pt idx="72">
                  <c:v>56919</c:v>
                </c:pt>
                <c:pt idx="73">
                  <c:v>57516</c:v>
                </c:pt>
                <c:pt idx="74">
                  <c:v>57882</c:v>
                </c:pt>
                <c:pt idx="75">
                  <c:v>59030</c:v>
                </c:pt>
                <c:pt idx="76">
                  <c:v>60729</c:v>
                </c:pt>
                <c:pt idx="77">
                  <c:v>62341</c:v>
                </c:pt>
                <c:pt idx="78">
                  <c:v>63894</c:v>
                </c:pt>
                <c:pt idx="79">
                  <c:v>65781</c:v>
                </c:pt>
                <c:pt idx="80">
                  <c:v>66205</c:v>
                </c:pt>
                <c:pt idx="81">
                  <c:v>66396</c:v>
                </c:pt>
                <c:pt idx="82">
                  <c:v>68051</c:v>
                </c:pt>
                <c:pt idx="83">
                  <c:v>69822</c:v>
                </c:pt>
                <c:pt idx="84">
                  <c:v>71877</c:v>
                </c:pt>
                <c:pt idx="85">
                  <c:v>73984</c:v>
                </c:pt>
                <c:pt idx="86">
                  <c:v>76113</c:v>
                </c:pt>
                <c:pt idx="87">
                  <c:v>76610</c:v>
                </c:pt>
                <c:pt idx="88">
                  <c:v>77053</c:v>
                </c:pt>
                <c:pt idx="89">
                  <c:v>79381</c:v>
                </c:pt>
                <c:pt idx="90">
                  <c:v>82043</c:v>
                </c:pt>
                <c:pt idx="91">
                  <c:v>84557</c:v>
                </c:pt>
                <c:pt idx="92">
                  <c:v>87450</c:v>
                </c:pt>
                <c:pt idx="93">
                  <c:v>88232</c:v>
                </c:pt>
                <c:pt idx="94">
                  <c:v>88918</c:v>
                </c:pt>
                <c:pt idx="95">
                  <c:v>89342</c:v>
                </c:pt>
                <c:pt idx="96">
                  <c:v>89771</c:v>
                </c:pt>
                <c:pt idx="97">
                  <c:v>92047</c:v>
                </c:pt>
                <c:pt idx="98">
                  <c:v>94277</c:v>
                </c:pt>
                <c:pt idx="99">
                  <c:v>97408</c:v>
                </c:pt>
                <c:pt idx="100">
                  <c:v>100755</c:v>
                </c:pt>
                <c:pt idx="101">
                  <c:v>101984</c:v>
                </c:pt>
                <c:pt idx="102">
                  <c:v>102690</c:v>
                </c:pt>
                <c:pt idx="103">
                  <c:v>105901</c:v>
                </c:pt>
                <c:pt idx="104">
                  <c:v>108988</c:v>
                </c:pt>
                <c:pt idx="105">
                  <c:v>112300</c:v>
                </c:pt>
                <c:pt idx="106">
                  <c:v>116398</c:v>
                </c:pt>
                <c:pt idx="107">
                  <c:v>121053</c:v>
                </c:pt>
                <c:pt idx="108">
                  <c:v>122331</c:v>
                </c:pt>
                <c:pt idx="109">
                  <c:v>123181</c:v>
                </c:pt>
                <c:pt idx="110">
                  <c:v>126730</c:v>
                </c:pt>
                <c:pt idx="111">
                  <c:v>130295</c:v>
                </c:pt>
                <c:pt idx="112">
                  <c:v>134259</c:v>
                </c:pt>
                <c:pt idx="113">
                  <c:v>138797</c:v>
                </c:pt>
                <c:pt idx="114">
                  <c:v>143273</c:v>
                </c:pt>
                <c:pt idx="115">
                  <c:v>145206</c:v>
                </c:pt>
                <c:pt idx="116">
                  <c:v>148188</c:v>
                </c:pt>
                <c:pt idx="117">
                  <c:v>157193</c:v>
                </c:pt>
                <c:pt idx="118">
                  <c:v>170137</c:v>
                </c:pt>
                <c:pt idx="119">
                  <c:v>187436</c:v>
                </c:pt>
                <c:pt idx="120">
                  <c:v>209989</c:v>
                </c:pt>
                <c:pt idx="121">
                  <c:v>231423</c:v>
                </c:pt>
                <c:pt idx="122">
                  <c:v>238292</c:v>
                </c:pt>
                <c:pt idx="123">
                  <c:v>244130</c:v>
                </c:pt>
                <c:pt idx="124">
                  <c:v>265596</c:v>
                </c:pt>
                <c:pt idx="125">
                  <c:v>283178</c:v>
                </c:pt>
                <c:pt idx="126">
                  <c:v>302892</c:v>
                </c:pt>
                <c:pt idx="127">
                  <c:v>320752</c:v>
                </c:pt>
                <c:pt idx="128">
                  <c:v>337645</c:v>
                </c:pt>
                <c:pt idx="129">
                  <c:v>342426</c:v>
                </c:pt>
                <c:pt idx="130">
                  <c:v>346423</c:v>
                </c:pt>
                <c:pt idx="131">
                  <c:v>357959</c:v>
                </c:pt>
                <c:pt idx="132">
                  <c:v>369303</c:v>
                </c:pt>
                <c:pt idx="133">
                  <c:v>379108</c:v>
                </c:pt>
                <c:pt idx="134">
                  <c:v>388214</c:v>
                </c:pt>
                <c:pt idx="135">
                  <c:v>396243</c:v>
                </c:pt>
                <c:pt idx="136">
                  <c:v>398924</c:v>
                </c:pt>
                <c:pt idx="137">
                  <c:v>400948</c:v>
                </c:pt>
                <c:pt idx="138">
                  <c:v>406374</c:v>
                </c:pt>
                <c:pt idx="139">
                  <c:v>412226</c:v>
                </c:pt>
                <c:pt idx="140">
                  <c:v>418009</c:v>
                </c:pt>
                <c:pt idx="141">
                  <c:v>424174</c:v>
                </c:pt>
                <c:pt idx="142">
                  <c:v>429706</c:v>
                </c:pt>
                <c:pt idx="143">
                  <c:v>432255</c:v>
                </c:pt>
                <c:pt idx="144">
                  <c:v>434041</c:v>
                </c:pt>
                <c:pt idx="145">
                  <c:v>438915</c:v>
                </c:pt>
                <c:pt idx="146">
                  <c:v>444521</c:v>
                </c:pt>
                <c:pt idx="147">
                  <c:v>450458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List1!$E$7:$EV$7</c:f>
              <c:numCache>
                <c:formatCode>General</c:formatCode>
                <c:ptCount val="148"/>
                <c:pt idx="0">
                  <c:v>1107</c:v>
                </c:pt>
                <c:pt idx="1">
                  <c:v>1227</c:v>
                </c:pt>
                <c:pt idx="2">
                  <c:v>1260</c:v>
                </c:pt>
                <c:pt idx="3">
                  <c:v>1404</c:v>
                </c:pt>
                <c:pt idx="4">
                  <c:v>1515</c:v>
                </c:pt>
                <c:pt idx="5">
                  <c:v>1928</c:v>
                </c:pt>
                <c:pt idx="6">
                  <c:v>2494</c:v>
                </c:pt>
                <c:pt idx="7">
                  <c:v>3210</c:v>
                </c:pt>
                <c:pt idx="8">
                  <c:v>4133</c:v>
                </c:pt>
                <c:pt idx="9">
                  <c:v>5250</c:v>
                </c:pt>
                <c:pt idx="10">
                  <c:v>5443</c:v>
                </c:pt>
                <c:pt idx="11">
                  <c:v>5630</c:v>
                </c:pt>
                <c:pt idx="12">
                  <c:v>6694</c:v>
                </c:pt>
                <c:pt idx="13">
                  <c:v>8011</c:v>
                </c:pt>
                <c:pt idx="14">
                  <c:v>9442</c:v>
                </c:pt>
                <c:pt idx="15">
                  <c:v>10946</c:v>
                </c:pt>
                <c:pt idx="16">
                  <c:v>12392</c:v>
                </c:pt>
                <c:pt idx="17">
                  <c:v>12604</c:v>
                </c:pt>
                <c:pt idx="18">
                  <c:v>12765</c:v>
                </c:pt>
                <c:pt idx="19">
                  <c:v>13875</c:v>
                </c:pt>
                <c:pt idx="20">
                  <c:v>15017</c:v>
                </c:pt>
                <c:pt idx="21">
                  <c:v>16184</c:v>
                </c:pt>
                <c:pt idx="22">
                  <c:v>17294</c:v>
                </c:pt>
                <c:pt idx="23">
                  <c:v>18093</c:v>
                </c:pt>
                <c:pt idx="24">
                  <c:v>18302</c:v>
                </c:pt>
                <c:pt idx="25">
                  <c:v>18452</c:v>
                </c:pt>
                <c:pt idx="26">
                  <c:v>19159</c:v>
                </c:pt>
                <c:pt idx="27">
                  <c:v>20180</c:v>
                </c:pt>
                <c:pt idx="28">
                  <c:v>21185</c:v>
                </c:pt>
                <c:pt idx="29">
                  <c:v>22183</c:v>
                </c:pt>
                <c:pt idx="30">
                  <c:v>23402</c:v>
                </c:pt>
                <c:pt idx="31">
                  <c:v>23520</c:v>
                </c:pt>
                <c:pt idx="32">
                  <c:v>23650</c:v>
                </c:pt>
                <c:pt idx="33">
                  <c:v>24690</c:v>
                </c:pt>
                <c:pt idx="34">
                  <c:v>25964</c:v>
                </c:pt>
                <c:pt idx="35">
                  <c:v>27361</c:v>
                </c:pt>
                <c:pt idx="36">
                  <c:v>28907</c:v>
                </c:pt>
                <c:pt idx="37">
                  <c:v>30296</c:v>
                </c:pt>
                <c:pt idx="38">
                  <c:v>30452</c:v>
                </c:pt>
                <c:pt idx="39">
                  <c:v>30576</c:v>
                </c:pt>
                <c:pt idx="40">
                  <c:v>31628</c:v>
                </c:pt>
                <c:pt idx="41">
                  <c:v>32689</c:v>
                </c:pt>
                <c:pt idx="42">
                  <c:v>33864</c:v>
                </c:pt>
                <c:pt idx="43">
                  <c:v>35111</c:v>
                </c:pt>
                <c:pt idx="44">
                  <c:v>36271</c:v>
                </c:pt>
                <c:pt idx="45">
                  <c:v>36456</c:v>
                </c:pt>
                <c:pt idx="46">
                  <c:v>36540</c:v>
                </c:pt>
                <c:pt idx="47">
                  <c:v>37303</c:v>
                </c:pt>
                <c:pt idx="48">
                  <c:v>38091</c:v>
                </c:pt>
                <c:pt idx="49">
                  <c:v>38995</c:v>
                </c:pt>
                <c:pt idx="50">
                  <c:v>39938</c:v>
                </c:pt>
                <c:pt idx="51">
                  <c:v>40841</c:v>
                </c:pt>
                <c:pt idx="52">
                  <c:v>40931</c:v>
                </c:pt>
                <c:pt idx="53">
                  <c:v>40976</c:v>
                </c:pt>
                <c:pt idx="54">
                  <c:v>41653</c:v>
                </c:pt>
                <c:pt idx="55">
                  <c:v>42548</c:v>
                </c:pt>
                <c:pt idx="56">
                  <c:v>43480</c:v>
                </c:pt>
                <c:pt idx="57">
                  <c:v>44549</c:v>
                </c:pt>
                <c:pt idx="58">
                  <c:v>45542</c:v>
                </c:pt>
                <c:pt idx="59">
                  <c:v>45650</c:v>
                </c:pt>
                <c:pt idx="60">
                  <c:v>45812</c:v>
                </c:pt>
                <c:pt idx="61">
                  <c:v>46995</c:v>
                </c:pt>
                <c:pt idx="62">
                  <c:v>48787</c:v>
                </c:pt>
                <c:pt idx="63">
                  <c:v>50714</c:v>
                </c:pt>
                <c:pt idx="64">
                  <c:v>52443</c:v>
                </c:pt>
                <c:pt idx="65">
                  <c:v>54116</c:v>
                </c:pt>
                <c:pt idx="66">
                  <c:v>54864</c:v>
                </c:pt>
                <c:pt idx="67">
                  <c:v>55610</c:v>
                </c:pt>
                <c:pt idx="68">
                  <c:v>57245</c:v>
                </c:pt>
                <c:pt idx="69">
                  <c:v>59542</c:v>
                </c:pt>
                <c:pt idx="70">
                  <c:v>61412</c:v>
                </c:pt>
                <c:pt idx="71">
                  <c:v>63591</c:v>
                </c:pt>
                <c:pt idx="72">
                  <c:v>65595</c:v>
                </c:pt>
                <c:pt idx="73">
                  <c:v>66364</c:v>
                </c:pt>
                <c:pt idx="74">
                  <c:v>66978</c:v>
                </c:pt>
                <c:pt idx="75">
                  <c:v>68345</c:v>
                </c:pt>
                <c:pt idx="76">
                  <c:v>70637</c:v>
                </c:pt>
                <c:pt idx="77">
                  <c:v>72676</c:v>
                </c:pt>
                <c:pt idx="78">
                  <c:v>74802</c:v>
                </c:pt>
                <c:pt idx="79">
                  <c:v>77047</c:v>
                </c:pt>
                <c:pt idx="80">
                  <c:v>78050</c:v>
                </c:pt>
                <c:pt idx="81">
                  <c:v>78471</c:v>
                </c:pt>
                <c:pt idx="82">
                  <c:v>80210</c:v>
                </c:pt>
                <c:pt idx="83">
                  <c:v>82007</c:v>
                </c:pt>
                <c:pt idx="84">
                  <c:v>83818</c:v>
                </c:pt>
                <c:pt idx="85">
                  <c:v>85588</c:v>
                </c:pt>
                <c:pt idx="86">
                  <c:v>87710</c:v>
                </c:pt>
                <c:pt idx="87">
                  <c:v>88218</c:v>
                </c:pt>
                <c:pt idx="88">
                  <c:v>88698</c:v>
                </c:pt>
                <c:pt idx="89">
                  <c:v>90411</c:v>
                </c:pt>
                <c:pt idx="90">
                  <c:v>92793</c:v>
                </c:pt>
                <c:pt idx="91">
                  <c:v>94945</c:v>
                </c:pt>
                <c:pt idx="92">
                  <c:v>97460</c:v>
                </c:pt>
                <c:pt idx="93">
                  <c:v>98360</c:v>
                </c:pt>
                <c:pt idx="94">
                  <c:v>99061</c:v>
                </c:pt>
                <c:pt idx="95">
                  <c:v>99625</c:v>
                </c:pt>
                <c:pt idx="96">
                  <c:v>100142</c:v>
                </c:pt>
                <c:pt idx="97">
                  <c:v>102386</c:v>
                </c:pt>
                <c:pt idx="98">
                  <c:v>104571</c:v>
                </c:pt>
                <c:pt idx="99">
                  <c:v>107267</c:v>
                </c:pt>
                <c:pt idx="100">
                  <c:v>110444</c:v>
                </c:pt>
                <c:pt idx="101">
                  <c:v>111715</c:v>
                </c:pt>
                <c:pt idx="102">
                  <c:v>112600</c:v>
                </c:pt>
                <c:pt idx="103">
                  <c:v>115219</c:v>
                </c:pt>
                <c:pt idx="104">
                  <c:v>118332</c:v>
                </c:pt>
                <c:pt idx="105">
                  <c:v>121314</c:v>
                </c:pt>
                <c:pt idx="106">
                  <c:v>124466</c:v>
                </c:pt>
                <c:pt idx="107">
                  <c:v>128460</c:v>
                </c:pt>
                <c:pt idx="108">
                  <c:v>130274</c:v>
                </c:pt>
                <c:pt idx="109">
                  <c:v>131136</c:v>
                </c:pt>
                <c:pt idx="110">
                  <c:v>134077</c:v>
                </c:pt>
                <c:pt idx="111">
                  <c:v>136775</c:v>
                </c:pt>
                <c:pt idx="112">
                  <c:v>139471</c:v>
                </c:pt>
                <c:pt idx="113">
                  <c:v>142589</c:v>
                </c:pt>
                <c:pt idx="114">
                  <c:v>145907</c:v>
                </c:pt>
                <c:pt idx="115">
                  <c:v>146807</c:v>
                </c:pt>
                <c:pt idx="116">
                  <c:v>147515</c:v>
                </c:pt>
                <c:pt idx="117">
                  <c:v>149231</c:v>
                </c:pt>
                <c:pt idx="118">
                  <c:v>151210</c:v>
                </c:pt>
                <c:pt idx="119">
                  <c:v>153646</c:v>
                </c:pt>
                <c:pt idx="120">
                  <c:v>156208</c:v>
                </c:pt>
                <c:pt idx="121">
                  <c:v>159021</c:v>
                </c:pt>
                <c:pt idx="122">
                  <c:v>159820</c:v>
                </c:pt>
                <c:pt idx="123">
                  <c:v>160542</c:v>
                </c:pt>
                <c:pt idx="124">
                  <c:v>162826</c:v>
                </c:pt>
                <c:pt idx="125">
                  <c:v>165475</c:v>
                </c:pt>
                <c:pt idx="126">
                  <c:v>169273</c:v>
                </c:pt>
                <c:pt idx="127">
                  <c:v>179182</c:v>
                </c:pt>
                <c:pt idx="128">
                  <c:v>191433</c:v>
                </c:pt>
                <c:pt idx="129">
                  <c:v>199019</c:v>
                </c:pt>
                <c:pt idx="130">
                  <c:v>205528</c:v>
                </c:pt>
                <c:pt idx="131">
                  <c:v>228468</c:v>
                </c:pt>
                <c:pt idx="132">
                  <c:v>251669</c:v>
                </c:pt>
                <c:pt idx="133">
                  <c:v>277531</c:v>
                </c:pt>
                <c:pt idx="134">
                  <c:v>300136</c:v>
                </c:pt>
                <c:pt idx="135">
                  <c:v>322431</c:v>
                </c:pt>
                <c:pt idx="136">
                  <c:v>330331</c:v>
                </c:pt>
                <c:pt idx="137">
                  <c:v>336322</c:v>
                </c:pt>
                <c:pt idx="138">
                  <c:v>349822</c:v>
                </c:pt>
                <c:pt idx="139">
                  <c:v>362651</c:v>
                </c:pt>
                <c:pt idx="140">
                  <c:v>374660</c:v>
                </c:pt>
                <c:pt idx="141">
                  <c:v>385410</c:v>
                </c:pt>
                <c:pt idx="142">
                  <c:v>396435</c:v>
                </c:pt>
                <c:pt idx="143">
                  <c:v>400607</c:v>
                </c:pt>
                <c:pt idx="144">
                  <c:v>403852</c:v>
                </c:pt>
                <c:pt idx="145">
                  <c:v>409738</c:v>
                </c:pt>
                <c:pt idx="146">
                  <c:v>416034</c:v>
                </c:pt>
                <c:pt idx="147">
                  <c:v>423553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List1!$E$8:$EV$8</c:f>
              <c:numCache>
                <c:formatCode>General</c:formatCode>
                <c:ptCount val="148"/>
                <c:pt idx="0">
                  <c:v>1158</c:v>
                </c:pt>
                <c:pt idx="1">
                  <c:v>1289</c:v>
                </c:pt>
                <c:pt idx="2">
                  <c:v>1322</c:v>
                </c:pt>
                <c:pt idx="3">
                  <c:v>1479</c:v>
                </c:pt>
                <c:pt idx="4">
                  <c:v>1595</c:v>
                </c:pt>
                <c:pt idx="5">
                  <c:v>2066</c:v>
                </c:pt>
                <c:pt idx="6">
                  <c:v>2622</c:v>
                </c:pt>
                <c:pt idx="7">
                  <c:v>3367</c:v>
                </c:pt>
                <c:pt idx="8">
                  <c:v>4305</c:v>
                </c:pt>
                <c:pt idx="9">
                  <c:v>5489</c:v>
                </c:pt>
                <c:pt idx="10">
                  <c:v>5700</c:v>
                </c:pt>
                <c:pt idx="11">
                  <c:v>5894</c:v>
                </c:pt>
                <c:pt idx="12">
                  <c:v>7069</c:v>
                </c:pt>
                <c:pt idx="13">
                  <c:v>8568</c:v>
                </c:pt>
                <c:pt idx="14">
                  <c:v>9955</c:v>
                </c:pt>
                <c:pt idx="15">
                  <c:v>11449</c:v>
                </c:pt>
                <c:pt idx="16">
                  <c:v>12755</c:v>
                </c:pt>
                <c:pt idx="17">
                  <c:v>12911</c:v>
                </c:pt>
                <c:pt idx="18">
                  <c:v>13066</c:v>
                </c:pt>
                <c:pt idx="19">
                  <c:v>14125</c:v>
                </c:pt>
                <c:pt idx="20">
                  <c:v>15249</c:v>
                </c:pt>
                <c:pt idx="21">
                  <c:v>16319</c:v>
                </c:pt>
                <c:pt idx="22">
                  <c:v>17310</c:v>
                </c:pt>
                <c:pt idx="23">
                  <c:v>18099</c:v>
                </c:pt>
                <c:pt idx="24">
                  <c:v>18272</c:v>
                </c:pt>
                <c:pt idx="25">
                  <c:v>18416</c:v>
                </c:pt>
                <c:pt idx="26">
                  <c:v>19202</c:v>
                </c:pt>
                <c:pt idx="27">
                  <c:v>20130</c:v>
                </c:pt>
                <c:pt idx="28">
                  <c:v>21108</c:v>
                </c:pt>
                <c:pt idx="29">
                  <c:v>22147</c:v>
                </c:pt>
                <c:pt idx="30">
                  <c:v>23436</c:v>
                </c:pt>
                <c:pt idx="31">
                  <c:v>23576</c:v>
                </c:pt>
                <c:pt idx="32">
                  <c:v>23698</c:v>
                </c:pt>
                <c:pt idx="33">
                  <c:v>24758</c:v>
                </c:pt>
                <c:pt idx="34">
                  <c:v>26168</c:v>
                </c:pt>
                <c:pt idx="35">
                  <c:v>27595</c:v>
                </c:pt>
                <c:pt idx="36">
                  <c:v>29122</c:v>
                </c:pt>
                <c:pt idx="37">
                  <c:v>30422</c:v>
                </c:pt>
                <c:pt idx="38">
                  <c:v>30563</c:v>
                </c:pt>
                <c:pt idx="39">
                  <c:v>30695</c:v>
                </c:pt>
                <c:pt idx="40">
                  <c:v>31768</c:v>
                </c:pt>
                <c:pt idx="41">
                  <c:v>32849</c:v>
                </c:pt>
                <c:pt idx="42">
                  <c:v>33979</c:v>
                </c:pt>
                <c:pt idx="43">
                  <c:v>35226</c:v>
                </c:pt>
                <c:pt idx="44">
                  <c:v>36311</c:v>
                </c:pt>
                <c:pt idx="45">
                  <c:v>36454</c:v>
                </c:pt>
                <c:pt idx="46">
                  <c:v>36500</c:v>
                </c:pt>
                <c:pt idx="47">
                  <c:v>37223</c:v>
                </c:pt>
                <c:pt idx="48">
                  <c:v>37895</c:v>
                </c:pt>
                <c:pt idx="49">
                  <c:v>38667</c:v>
                </c:pt>
                <c:pt idx="50">
                  <c:v>39521</c:v>
                </c:pt>
                <c:pt idx="51">
                  <c:v>40350</c:v>
                </c:pt>
                <c:pt idx="52">
                  <c:v>40449</c:v>
                </c:pt>
                <c:pt idx="53">
                  <c:v>40516</c:v>
                </c:pt>
                <c:pt idx="54">
                  <c:v>41085</c:v>
                </c:pt>
                <c:pt idx="55">
                  <c:v>41883</c:v>
                </c:pt>
                <c:pt idx="56">
                  <c:v>42724</c:v>
                </c:pt>
                <c:pt idx="57">
                  <c:v>43790</c:v>
                </c:pt>
                <c:pt idx="58">
                  <c:v>44733</c:v>
                </c:pt>
                <c:pt idx="59">
                  <c:v>44844</c:v>
                </c:pt>
                <c:pt idx="60">
                  <c:v>44969</c:v>
                </c:pt>
                <c:pt idx="61">
                  <c:v>46104</c:v>
                </c:pt>
                <c:pt idx="62">
                  <c:v>47648</c:v>
                </c:pt>
                <c:pt idx="63">
                  <c:v>49441</c:v>
                </c:pt>
                <c:pt idx="64">
                  <c:v>51070</c:v>
                </c:pt>
                <c:pt idx="65">
                  <c:v>52553</c:v>
                </c:pt>
                <c:pt idx="66">
                  <c:v>53078</c:v>
                </c:pt>
                <c:pt idx="67">
                  <c:v>53693</c:v>
                </c:pt>
                <c:pt idx="68">
                  <c:v>55064</c:v>
                </c:pt>
                <c:pt idx="69">
                  <c:v>57009</c:v>
                </c:pt>
                <c:pt idx="70">
                  <c:v>58594</c:v>
                </c:pt>
                <c:pt idx="71">
                  <c:v>60594</c:v>
                </c:pt>
                <c:pt idx="72">
                  <c:v>62492</c:v>
                </c:pt>
                <c:pt idx="73">
                  <c:v>63281</c:v>
                </c:pt>
                <c:pt idx="74">
                  <c:v>63739</c:v>
                </c:pt>
                <c:pt idx="75">
                  <c:v>65044</c:v>
                </c:pt>
                <c:pt idx="76">
                  <c:v>66952</c:v>
                </c:pt>
                <c:pt idx="77">
                  <c:v>68631</c:v>
                </c:pt>
                <c:pt idx="78">
                  <c:v>70307</c:v>
                </c:pt>
                <c:pt idx="79">
                  <c:v>72182</c:v>
                </c:pt>
                <c:pt idx="80">
                  <c:v>72713</c:v>
                </c:pt>
                <c:pt idx="81">
                  <c:v>73008</c:v>
                </c:pt>
                <c:pt idx="82">
                  <c:v>74488</c:v>
                </c:pt>
                <c:pt idx="83">
                  <c:v>76044</c:v>
                </c:pt>
                <c:pt idx="84">
                  <c:v>77743</c:v>
                </c:pt>
                <c:pt idx="85">
                  <c:v>79522</c:v>
                </c:pt>
                <c:pt idx="86">
                  <c:v>81511</c:v>
                </c:pt>
                <c:pt idx="87">
                  <c:v>81896</c:v>
                </c:pt>
                <c:pt idx="88">
                  <c:v>82392</c:v>
                </c:pt>
                <c:pt idx="89">
                  <c:v>84066</c:v>
                </c:pt>
                <c:pt idx="90">
                  <c:v>86404</c:v>
                </c:pt>
                <c:pt idx="91">
                  <c:v>88489</c:v>
                </c:pt>
                <c:pt idx="92">
                  <c:v>90773</c:v>
                </c:pt>
                <c:pt idx="93">
                  <c:v>91512</c:v>
                </c:pt>
                <c:pt idx="94">
                  <c:v>92148</c:v>
                </c:pt>
                <c:pt idx="95">
                  <c:v>92672</c:v>
                </c:pt>
                <c:pt idx="96">
                  <c:v>93006</c:v>
                </c:pt>
                <c:pt idx="97">
                  <c:v>94927</c:v>
                </c:pt>
                <c:pt idx="98">
                  <c:v>96796</c:v>
                </c:pt>
                <c:pt idx="99">
                  <c:v>99203</c:v>
                </c:pt>
                <c:pt idx="100">
                  <c:v>102325</c:v>
                </c:pt>
                <c:pt idx="101">
                  <c:v>103586</c:v>
                </c:pt>
                <c:pt idx="102">
                  <c:v>104326</c:v>
                </c:pt>
                <c:pt idx="103">
                  <c:v>106620</c:v>
                </c:pt>
                <c:pt idx="104">
                  <c:v>109255</c:v>
                </c:pt>
                <c:pt idx="105">
                  <c:v>111838</c:v>
                </c:pt>
                <c:pt idx="106">
                  <c:v>114666</c:v>
                </c:pt>
                <c:pt idx="107">
                  <c:v>118705</c:v>
                </c:pt>
                <c:pt idx="108">
                  <c:v>119973</c:v>
                </c:pt>
                <c:pt idx="109">
                  <c:v>120836</c:v>
                </c:pt>
                <c:pt idx="110">
                  <c:v>123364</c:v>
                </c:pt>
                <c:pt idx="111">
                  <c:v>125815</c:v>
                </c:pt>
                <c:pt idx="112">
                  <c:v>128308</c:v>
                </c:pt>
                <c:pt idx="113">
                  <c:v>131067</c:v>
                </c:pt>
                <c:pt idx="114">
                  <c:v>133900</c:v>
                </c:pt>
                <c:pt idx="115">
                  <c:v>134901</c:v>
                </c:pt>
                <c:pt idx="116">
                  <c:v>135766</c:v>
                </c:pt>
                <c:pt idx="117">
                  <c:v>137435</c:v>
                </c:pt>
                <c:pt idx="118">
                  <c:v>139407</c:v>
                </c:pt>
                <c:pt idx="119">
                  <c:v>141592</c:v>
                </c:pt>
                <c:pt idx="120">
                  <c:v>143914</c:v>
                </c:pt>
                <c:pt idx="121">
                  <c:v>146475</c:v>
                </c:pt>
                <c:pt idx="122">
                  <c:v>147137</c:v>
                </c:pt>
                <c:pt idx="123">
                  <c:v>147736</c:v>
                </c:pt>
                <c:pt idx="124">
                  <c:v>149712</c:v>
                </c:pt>
                <c:pt idx="125">
                  <c:v>151935</c:v>
                </c:pt>
                <c:pt idx="126">
                  <c:v>154414</c:v>
                </c:pt>
                <c:pt idx="127">
                  <c:v>157444</c:v>
                </c:pt>
                <c:pt idx="128">
                  <c:v>160775</c:v>
                </c:pt>
                <c:pt idx="129">
                  <c:v>161823</c:v>
                </c:pt>
                <c:pt idx="130">
                  <c:v>162575</c:v>
                </c:pt>
                <c:pt idx="131">
                  <c:v>164913</c:v>
                </c:pt>
                <c:pt idx="132">
                  <c:v>168810</c:v>
                </c:pt>
                <c:pt idx="133">
                  <c:v>177911</c:v>
                </c:pt>
                <c:pt idx="134">
                  <c:v>194532</c:v>
                </c:pt>
                <c:pt idx="135">
                  <c:v>211348</c:v>
                </c:pt>
                <c:pt idx="136">
                  <c:v>219655</c:v>
                </c:pt>
                <c:pt idx="137">
                  <c:v>226568</c:v>
                </c:pt>
                <c:pt idx="138">
                  <c:v>252536</c:v>
                </c:pt>
                <c:pt idx="139">
                  <c:v>275229</c:v>
                </c:pt>
                <c:pt idx="140">
                  <c:v>298254</c:v>
                </c:pt>
                <c:pt idx="141">
                  <c:v>317872</c:v>
                </c:pt>
                <c:pt idx="142">
                  <c:v>338012</c:v>
                </c:pt>
                <c:pt idx="143">
                  <c:v>347044</c:v>
                </c:pt>
                <c:pt idx="144">
                  <c:v>353545</c:v>
                </c:pt>
                <c:pt idx="145">
                  <c:v>365177</c:v>
                </c:pt>
                <c:pt idx="146">
                  <c:v>375563</c:v>
                </c:pt>
                <c:pt idx="147">
                  <c:v>387507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List1!$E$9:$EV$9</c:f>
              <c:numCache>
                <c:formatCode>General</c:formatCode>
                <c:ptCount val="148"/>
                <c:pt idx="0">
                  <c:v>1382</c:v>
                </c:pt>
                <c:pt idx="1">
                  <c:v>1536</c:v>
                </c:pt>
                <c:pt idx="2">
                  <c:v>1581</c:v>
                </c:pt>
                <c:pt idx="3">
                  <c:v>1781</c:v>
                </c:pt>
                <c:pt idx="4">
                  <c:v>1930</c:v>
                </c:pt>
                <c:pt idx="5">
                  <c:v>2446</c:v>
                </c:pt>
                <c:pt idx="6">
                  <c:v>3086</c:v>
                </c:pt>
                <c:pt idx="7">
                  <c:v>3919</c:v>
                </c:pt>
                <c:pt idx="8">
                  <c:v>4912</c:v>
                </c:pt>
                <c:pt idx="9">
                  <c:v>6185</c:v>
                </c:pt>
                <c:pt idx="10">
                  <c:v>6390</c:v>
                </c:pt>
                <c:pt idx="11">
                  <c:v>6597</c:v>
                </c:pt>
                <c:pt idx="12">
                  <c:v>7923</c:v>
                </c:pt>
                <c:pt idx="13">
                  <c:v>9493</c:v>
                </c:pt>
                <c:pt idx="14">
                  <c:v>10958</c:v>
                </c:pt>
                <c:pt idx="15">
                  <c:v>12543</c:v>
                </c:pt>
                <c:pt idx="16">
                  <c:v>13955</c:v>
                </c:pt>
                <c:pt idx="17">
                  <c:v>14166</c:v>
                </c:pt>
                <c:pt idx="18">
                  <c:v>14333</c:v>
                </c:pt>
                <c:pt idx="19">
                  <c:v>15547</c:v>
                </c:pt>
                <c:pt idx="20">
                  <c:v>16703</c:v>
                </c:pt>
                <c:pt idx="21">
                  <c:v>17796</c:v>
                </c:pt>
                <c:pt idx="22">
                  <c:v>18879</c:v>
                </c:pt>
                <c:pt idx="23">
                  <c:v>19736</c:v>
                </c:pt>
                <c:pt idx="24">
                  <c:v>19946</c:v>
                </c:pt>
                <c:pt idx="25">
                  <c:v>20110</c:v>
                </c:pt>
                <c:pt idx="26">
                  <c:v>20932</c:v>
                </c:pt>
                <c:pt idx="27">
                  <c:v>21935</c:v>
                </c:pt>
                <c:pt idx="28">
                  <c:v>22996</c:v>
                </c:pt>
                <c:pt idx="29">
                  <c:v>24093</c:v>
                </c:pt>
                <c:pt idx="30">
                  <c:v>25379</c:v>
                </c:pt>
                <c:pt idx="31">
                  <c:v>25510</c:v>
                </c:pt>
                <c:pt idx="32">
                  <c:v>25648</c:v>
                </c:pt>
                <c:pt idx="33">
                  <c:v>26877</c:v>
                </c:pt>
                <c:pt idx="34">
                  <c:v>28284</c:v>
                </c:pt>
                <c:pt idx="35">
                  <c:v>29768</c:v>
                </c:pt>
                <c:pt idx="36">
                  <c:v>31372</c:v>
                </c:pt>
                <c:pt idx="37">
                  <c:v>32756</c:v>
                </c:pt>
                <c:pt idx="38">
                  <c:v>32918</c:v>
                </c:pt>
                <c:pt idx="39">
                  <c:v>33040</c:v>
                </c:pt>
                <c:pt idx="40">
                  <c:v>34232</c:v>
                </c:pt>
                <c:pt idx="41">
                  <c:v>35391</c:v>
                </c:pt>
                <c:pt idx="42">
                  <c:v>36538</c:v>
                </c:pt>
                <c:pt idx="43">
                  <c:v>37780</c:v>
                </c:pt>
                <c:pt idx="44">
                  <c:v>38944</c:v>
                </c:pt>
                <c:pt idx="45">
                  <c:v>39106</c:v>
                </c:pt>
                <c:pt idx="46">
                  <c:v>39155</c:v>
                </c:pt>
                <c:pt idx="47">
                  <c:v>39938</c:v>
                </c:pt>
                <c:pt idx="48">
                  <c:v>40714</c:v>
                </c:pt>
                <c:pt idx="49">
                  <c:v>41493</c:v>
                </c:pt>
                <c:pt idx="50">
                  <c:v>42370</c:v>
                </c:pt>
                <c:pt idx="51">
                  <c:v>43217</c:v>
                </c:pt>
                <c:pt idx="52">
                  <c:v>43304</c:v>
                </c:pt>
                <c:pt idx="53">
                  <c:v>43328</c:v>
                </c:pt>
                <c:pt idx="54">
                  <c:v>43970</c:v>
                </c:pt>
                <c:pt idx="55">
                  <c:v>44862</c:v>
                </c:pt>
                <c:pt idx="56">
                  <c:v>45733</c:v>
                </c:pt>
                <c:pt idx="57">
                  <c:v>46800</c:v>
                </c:pt>
                <c:pt idx="58">
                  <c:v>47820</c:v>
                </c:pt>
                <c:pt idx="59">
                  <c:v>47961</c:v>
                </c:pt>
                <c:pt idx="60">
                  <c:v>48084</c:v>
                </c:pt>
                <c:pt idx="61">
                  <c:v>49299</c:v>
                </c:pt>
                <c:pt idx="62">
                  <c:v>50957</c:v>
                </c:pt>
                <c:pt idx="63">
                  <c:v>52830</c:v>
                </c:pt>
                <c:pt idx="64">
                  <c:v>54463</c:v>
                </c:pt>
                <c:pt idx="65">
                  <c:v>56054</c:v>
                </c:pt>
                <c:pt idx="66">
                  <c:v>56615</c:v>
                </c:pt>
                <c:pt idx="67">
                  <c:v>57241</c:v>
                </c:pt>
                <c:pt idx="68">
                  <c:v>58702</c:v>
                </c:pt>
                <c:pt idx="69">
                  <c:v>60546</c:v>
                </c:pt>
                <c:pt idx="70">
                  <c:v>62339</c:v>
                </c:pt>
                <c:pt idx="71">
                  <c:v>64425</c:v>
                </c:pt>
                <c:pt idx="72">
                  <c:v>66636</c:v>
                </c:pt>
                <c:pt idx="73">
                  <c:v>67311</c:v>
                </c:pt>
                <c:pt idx="74">
                  <c:v>67822</c:v>
                </c:pt>
                <c:pt idx="75">
                  <c:v>69359</c:v>
                </c:pt>
                <c:pt idx="76">
                  <c:v>71464</c:v>
                </c:pt>
                <c:pt idx="77">
                  <c:v>73234</c:v>
                </c:pt>
                <c:pt idx="78">
                  <c:v>74995</c:v>
                </c:pt>
                <c:pt idx="79">
                  <c:v>77037</c:v>
                </c:pt>
                <c:pt idx="80">
                  <c:v>77640</c:v>
                </c:pt>
                <c:pt idx="81">
                  <c:v>77915</c:v>
                </c:pt>
                <c:pt idx="82">
                  <c:v>79393</c:v>
                </c:pt>
                <c:pt idx="83">
                  <c:v>80905</c:v>
                </c:pt>
                <c:pt idx="84">
                  <c:v>82640</c:v>
                </c:pt>
                <c:pt idx="85">
                  <c:v>84503</c:v>
                </c:pt>
                <c:pt idx="86">
                  <c:v>86735</c:v>
                </c:pt>
                <c:pt idx="87">
                  <c:v>87206</c:v>
                </c:pt>
                <c:pt idx="88">
                  <c:v>87651</c:v>
                </c:pt>
                <c:pt idx="89">
                  <c:v>89376</c:v>
                </c:pt>
                <c:pt idx="90">
                  <c:v>91381</c:v>
                </c:pt>
                <c:pt idx="91">
                  <c:v>93482</c:v>
                </c:pt>
                <c:pt idx="92">
                  <c:v>95958</c:v>
                </c:pt>
                <c:pt idx="93">
                  <c:v>96853</c:v>
                </c:pt>
                <c:pt idx="94">
                  <c:v>97493</c:v>
                </c:pt>
                <c:pt idx="95">
                  <c:v>98025</c:v>
                </c:pt>
                <c:pt idx="96">
                  <c:v>98421</c:v>
                </c:pt>
                <c:pt idx="97">
                  <c:v>100311</c:v>
                </c:pt>
                <c:pt idx="98">
                  <c:v>102063</c:v>
                </c:pt>
                <c:pt idx="99">
                  <c:v>104607</c:v>
                </c:pt>
                <c:pt idx="100">
                  <c:v>107670</c:v>
                </c:pt>
                <c:pt idx="101">
                  <c:v>109231</c:v>
                </c:pt>
                <c:pt idx="102">
                  <c:v>110056</c:v>
                </c:pt>
                <c:pt idx="103">
                  <c:v>112419</c:v>
                </c:pt>
                <c:pt idx="104">
                  <c:v>115181</c:v>
                </c:pt>
                <c:pt idx="105">
                  <c:v>117637</c:v>
                </c:pt>
                <c:pt idx="106">
                  <c:v>120674</c:v>
                </c:pt>
                <c:pt idx="107">
                  <c:v>124902</c:v>
                </c:pt>
                <c:pt idx="108">
                  <c:v>126345</c:v>
                </c:pt>
                <c:pt idx="109">
                  <c:v>127388</c:v>
                </c:pt>
                <c:pt idx="110">
                  <c:v>130211</c:v>
                </c:pt>
                <c:pt idx="111">
                  <c:v>132669</c:v>
                </c:pt>
                <c:pt idx="112">
                  <c:v>135113</c:v>
                </c:pt>
                <c:pt idx="113">
                  <c:v>138116</c:v>
                </c:pt>
                <c:pt idx="114">
                  <c:v>141584</c:v>
                </c:pt>
                <c:pt idx="115">
                  <c:v>142548</c:v>
                </c:pt>
                <c:pt idx="116">
                  <c:v>143283</c:v>
                </c:pt>
                <c:pt idx="117">
                  <c:v>144985</c:v>
                </c:pt>
                <c:pt idx="118">
                  <c:v>146696</c:v>
                </c:pt>
                <c:pt idx="119">
                  <c:v>148828</c:v>
                </c:pt>
                <c:pt idx="120">
                  <c:v>151409</c:v>
                </c:pt>
                <c:pt idx="121">
                  <c:v>154147</c:v>
                </c:pt>
                <c:pt idx="122">
                  <c:v>154893</c:v>
                </c:pt>
                <c:pt idx="123">
                  <c:v>155499</c:v>
                </c:pt>
                <c:pt idx="124">
                  <c:v>157373</c:v>
                </c:pt>
                <c:pt idx="125">
                  <c:v>159643</c:v>
                </c:pt>
                <c:pt idx="126">
                  <c:v>161918</c:v>
                </c:pt>
                <c:pt idx="127">
                  <c:v>164911</c:v>
                </c:pt>
                <c:pt idx="128">
                  <c:v>168183</c:v>
                </c:pt>
                <c:pt idx="129">
                  <c:v>169309</c:v>
                </c:pt>
                <c:pt idx="130">
                  <c:v>170152</c:v>
                </c:pt>
                <c:pt idx="131">
                  <c:v>172536</c:v>
                </c:pt>
                <c:pt idx="132">
                  <c:v>175078</c:v>
                </c:pt>
                <c:pt idx="133">
                  <c:v>177582</c:v>
                </c:pt>
                <c:pt idx="134">
                  <c:v>180285</c:v>
                </c:pt>
                <c:pt idx="135">
                  <c:v>182890</c:v>
                </c:pt>
                <c:pt idx="136">
                  <c:v>183789</c:v>
                </c:pt>
                <c:pt idx="137">
                  <c:v>184449</c:v>
                </c:pt>
                <c:pt idx="138">
                  <c:v>187456</c:v>
                </c:pt>
                <c:pt idx="139">
                  <c:v>194876</c:v>
                </c:pt>
                <c:pt idx="140">
                  <c:v>209446</c:v>
                </c:pt>
                <c:pt idx="141">
                  <c:v>228568</c:v>
                </c:pt>
                <c:pt idx="142">
                  <c:v>245178</c:v>
                </c:pt>
                <c:pt idx="143">
                  <c:v>255039</c:v>
                </c:pt>
                <c:pt idx="144">
                  <c:v>261415</c:v>
                </c:pt>
                <c:pt idx="145">
                  <c:v>277747</c:v>
                </c:pt>
                <c:pt idx="146">
                  <c:v>295243</c:v>
                </c:pt>
                <c:pt idx="147">
                  <c:v>315822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&lt;30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List1!$E$10:$EV$10</c:f>
              <c:numCache>
                <c:formatCode>General</c:formatCode>
                <c:ptCount val="148"/>
                <c:pt idx="0">
                  <c:v>1251</c:v>
                </c:pt>
                <c:pt idx="1">
                  <c:v>1404</c:v>
                </c:pt>
                <c:pt idx="2">
                  <c:v>1425</c:v>
                </c:pt>
                <c:pt idx="3">
                  <c:v>1578</c:v>
                </c:pt>
                <c:pt idx="4">
                  <c:v>1680</c:v>
                </c:pt>
                <c:pt idx="5">
                  <c:v>2038</c:v>
                </c:pt>
                <c:pt idx="6">
                  <c:v>2523</c:v>
                </c:pt>
                <c:pt idx="7">
                  <c:v>3152</c:v>
                </c:pt>
                <c:pt idx="8">
                  <c:v>4004</c:v>
                </c:pt>
                <c:pt idx="9">
                  <c:v>4975</c:v>
                </c:pt>
                <c:pt idx="10">
                  <c:v>5128</c:v>
                </c:pt>
                <c:pt idx="11">
                  <c:v>5278</c:v>
                </c:pt>
                <c:pt idx="12">
                  <c:v>6325</c:v>
                </c:pt>
                <c:pt idx="13">
                  <c:v>7459</c:v>
                </c:pt>
                <c:pt idx="14">
                  <c:v>8489</c:v>
                </c:pt>
                <c:pt idx="15">
                  <c:v>9595</c:v>
                </c:pt>
                <c:pt idx="16">
                  <c:v>10593</c:v>
                </c:pt>
                <c:pt idx="17">
                  <c:v>10729</c:v>
                </c:pt>
                <c:pt idx="18">
                  <c:v>10919</c:v>
                </c:pt>
                <c:pt idx="19">
                  <c:v>11708</c:v>
                </c:pt>
                <c:pt idx="20">
                  <c:v>12454</c:v>
                </c:pt>
                <c:pt idx="21">
                  <c:v>13238</c:v>
                </c:pt>
                <c:pt idx="22">
                  <c:v>13961</c:v>
                </c:pt>
                <c:pt idx="23">
                  <c:v>14531</c:v>
                </c:pt>
                <c:pt idx="24">
                  <c:v>14683</c:v>
                </c:pt>
                <c:pt idx="25">
                  <c:v>14808</c:v>
                </c:pt>
                <c:pt idx="26">
                  <c:v>15457</c:v>
                </c:pt>
                <c:pt idx="27">
                  <c:v>16263</c:v>
                </c:pt>
                <c:pt idx="28">
                  <c:v>17053</c:v>
                </c:pt>
                <c:pt idx="29">
                  <c:v>17934</c:v>
                </c:pt>
                <c:pt idx="30">
                  <c:v>18860</c:v>
                </c:pt>
                <c:pt idx="31">
                  <c:v>18960</c:v>
                </c:pt>
                <c:pt idx="32">
                  <c:v>19075</c:v>
                </c:pt>
                <c:pt idx="33">
                  <c:v>20032</c:v>
                </c:pt>
                <c:pt idx="34">
                  <c:v>21110</c:v>
                </c:pt>
                <c:pt idx="35">
                  <c:v>22133</c:v>
                </c:pt>
                <c:pt idx="36">
                  <c:v>23314</c:v>
                </c:pt>
                <c:pt idx="37">
                  <c:v>24320</c:v>
                </c:pt>
                <c:pt idx="38">
                  <c:v>24438</c:v>
                </c:pt>
                <c:pt idx="39">
                  <c:v>24578</c:v>
                </c:pt>
                <c:pt idx="40">
                  <c:v>25410</c:v>
                </c:pt>
                <c:pt idx="41">
                  <c:v>26123</c:v>
                </c:pt>
                <c:pt idx="42">
                  <c:v>26823</c:v>
                </c:pt>
                <c:pt idx="43">
                  <c:v>27636</c:v>
                </c:pt>
                <c:pt idx="44">
                  <c:v>28418</c:v>
                </c:pt>
                <c:pt idx="45">
                  <c:v>28561</c:v>
                </c:pt>
                <c:pt idx="46">
                  <c:v>28597</c:v>
                </c:pt>
                <c:pt idx="47">
                  <c:v>29199</c:v>
                </c:pt>
                <c:pt idx="48">
                  <c:v>29884</c:v>
                </c:pt>
                <c:pt idx="49">
                  <c:v>30569</c:v>
                </c:pt>
                <c:pt idx="50">
                  <c:v>31186</c:v>
                </c:pt>
                <c:pt idx="51">
                  <c:v>31891</c:v>
                </c:pt>
                <c:pt idx="52">
                  <c:v>31979</c:v>
                </c:pt>
                <c:pt idx="53">
                  <c:v>32002</c:v>
                </c:pt>
                <c:pt idx="54">
                  <c:v>32611</c:v>
                </c:pt>
                <c:pt idx="55">
                  <c:v>33325</c:v>
                </c:pt>
                <c:pt idx="56">
                  <c:v>34080</c:v>
                </c:pt>
                <c:pt idx="57">
                  <c:v>34950</c:v>
                </c:pt>
                <c:pt idx="58">
                  <c:v>35862</c:v>
                </c:pt>
                <c:pt idx="59">
                  <c:v>36000</c:v>
                </c:pt>
                <c:pt idx="60">
                  <c:v>36100</c:v>
                </c:pt>
                <c:pt idx="61">
                  <c:v>36865</c:v>
                </c:pt>
                <c:pt idx="62">
                  <c:v>37800</c:v>
                </c:pt>
                <c:pt idx="63">
                  <c:v>38852</c:v>
                </c:pt>
                <c:pt idx="64">
                  <c:v>39710</c:v>
                </c:pt>
                <c:pt idx="65">
                  <c:v>40662</c:v>
                </c:pt>
                <c:pt idx="66">
                  <c:v>41018</c:v>
                </c:pt>
                <c:pt idx="67">
                  <c:v>41403</c:v>
                </c:pt>
                <c:pt idx="68">
                  <c:v>42282</c:v>
                </c:pt>
                <c:pt idx="69">
                  <c:v>43422</c:v>
                </c:pt>
                <c:pt idx="70">
                  <c:v>44807</c:v>
                </c:pt>
                <c:pt idx="71">
                  <c:v>46361</c:v>
                </c:pt>
                <c:pt idx="72">
                  <c:v>47832</c:v>
                </c:pt>
                <c:pt idx="73">
                  <c:v>48267</c:v>
                </c:pt>
                <c:pt idx="74">
                  <c:v>48632</c:v>
                </c:pt>
                <c:pt idx="75">
                  <c:v>49890</c:v>
                </c:pt>
                <c:pt idx="76">
                  <c:v>51308</c:v>
                </c:pt>
                <c:pt idx="77">
                  <c:v>52691</c:v>
                </c:pt>
                <c:pt idx="78">
                  <c:v>54002</c:v>
                </c:pt>
                <c:pt idx="79">
                  <c:v>55638</c:v>
                </c:pt>
                <c:pt idx="80">
                  <c:v>56202</c:v>
                </c:pt>
                <c:pt idx="81">
                  <c:v>56484</c:v>
                </c:pt>
                <c:pt idx="82">
                  <c:v>57477</c:v>
                </c:pt>
                <c:pt idx="83">
                  <c:v>58683</c:v>
                </c:pt>
                <c:pt idx="84">
                  <c:v>59890</c:v>
                </c:pt>
                <c:pt idx="85">
                  <c:v>61175</c:v>
                </c:pt>
                <c:pt idx="86">
                  <c:v>62765</c:v>
                </c:pt>
                <c:pt idx="87">
                  <c:v>63130</c:v>
                </c:pt>
                <c:pt idx="88">
                  <c:v>63414</c:v>
                </c:pt>
                <c:pt idx="89">
                  <c:v>64484</c:v>
                </c:pt>
                <c:pt idx="90">
                  <c:v>65930</c:v>
                </c:pt>
                <c:pt idx="91">
                  <c:v>67582</c:v>
                </c:pt>
                <c:pt idx="92">
                  <c:v>69424</c:v>
                </c:pt>
                <c:pt idx="93">
                  <c:v>69977</c:v>
                </c:pt>
                <c:pt idx="94">
                  <c:v>70471</c:v>
                </c:pt>
                <c:pt idx="95">
                  <c:v>70769</c:v>
                </c:pt>
                <c:pt idx="96">
                  <c:v>71049</c:v>
                </c:pt>
                <c:pt idx="97">
                  <c:v>72665</c:v>
                </c:pt>
                <c:pt idx="98">
                  <c:v>73941</c:v>
                </c:pt>
                <c:pt idx="99">
                  <c:v>75871</c:v>
                </c:pt>
                <c:pt idx="100">
                  <c:v>78359</c:v>
                </c:pt>
                <c:pt idx="101">
                  <c:v>79200</c:v>
                </c:pt>
                <c:pt idx="102">
                  <c:v>79801</c:v>
                </c:pt>
                <c:pt idx="103">
                  <c:v>81264</c:v>
                </c:pt>
                <c:pt idx="104">
                  <c:v>82764</c:v>
                </c:pt>
                <c:pt idx="105">
                  <c:v>84245</c:v>
                </c:pt>
                <c:pt idx="106">
                  <c:v>86236</c:v>
                </c:pt>
                <c:pt idx="107">
                  <c:v>88541</c:v>
                </c:pt>
                <c:pt idx="108">
                  <c:v>89441</c:v>
                </c:pt>
                <c:pt idx="109">
                  <c:v>90192</c:v>
                </c:pt>
                <c:pt idx="110">
                  <c:v>91996</c:v>
                </c:pt>
                <c:pt idx="111">
                  <c:v>93625</c:v>
                </c:pt>
                <c:pt idx="112">
                  <c:v>95369</c:v>
                </c:pt>
                <c:pt idx="113">
                  <c:v>97522</c:v>
                </c:pt>
                <c:pt idx="114">
                  <c:v>100088</c:v>
                </c:pt>
                <c:pt idx="115">
                  <c:v>101090</c:v>
                </c:pt>
                <c:pt idx="116">
                  <c:v>101694</c:v>
                </c:pt>
                <c:pt idx="117">
                  <c:v>103110</c:v>
                </c:pt>
                <c:pt idx="118">
                  <c:v>104418</c:v>
                </c:pt>
                <c:pt idx="119">
                  <c:v>106024</c:v>
                </c:pt>
                <c:pt idx="120">
                  <c:v>107676</c:v>
                </c:pt>
                <c:pt idx="121">
                  <c:v>109672</c:v>
                </c:pt>
                <c:pt idx="122">
                  <c:v>110160</c:v>
                </c:pt>
                <c:pt idx="123">
                  <c:v>110661</c:v>
                </c:pt>
                <c:pt idx="124">
                  <c:v>111965</c:v>
                </c:pt>
                <c:pt idx="125">
                  <c:v>113359</c:v>
                </c:pt>
                <c:pt idx="126">
                  <c:v>115005</c:v>
                </c:pt>
                <c:pt idx="127">
                  <c:v>116798</c:v>
                </c:pt>
                <c:pt idx="128">
                  <c:v>119147</c:v>
                </c:pt>
                <c:pt idx="129">
                  <c:v>119962</c:v>
                </c:pt>
                <c:pt idx="130">
                  <c:v>120601</c:v>
                </c:pt>
                <c:pt idx="131">
                  <c:v>122247</c:v>
                </c:pt>
                <c:pt idx="132">
                  <c:v>123997</c:v>
                </c:pt>
                <c:pt idx="133">
                  <c:v>125748</c:v>
                </c:pt>
                <c:pt idx="134">
                  <c:v>127818</c:v>
                </c:pt>
                <c:pt idx="135">
                  <c:v>129785</c:v>
                </c:pt>
                <c:pt idx="136">
                  <c:v>130847</c:v>
                </c:pt>
                <c:pt idx="137">
                  <c:v>131468</c:v>
                </c:pt>
                <c:pt idx="138">
                  <c:v>132960</c:v>
                </c:pt>
                <c:pt idx="139">
                  <c:v>134739</c:v>
                </c:pt>
                <c:pt idx="140">
                  <c:v>136509</c:v>
                </c:pt>
                <c:pt idx="141">
                  <c:v>138843</c:v>
                </c:pt>
                <c:pt idx="142">
                  <c:v>141403</c:v>
                </c:pt>
                <c:pt idx="143">
                  <c:v>142326</c:v>
                </c:pt>
                <c:pt idx="144">
                  <c:v>143092</c:v>
                </c:pt>
                <c:pt idx="145">
                  <c:v>144937</c:v>
                </c:pt>
                <c:pt idx="146">
                  <c:v>146904</c:v>
                </c:pt>
                <c:pt idx="147">
                  <c:v>149185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35–39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List1!$E$11:$EV$11</c:f>
              <c:numCache>
                <c:formatCode>General</c:formatCode>
                <c:ptCount val="148"/>
                <c:pt idx="0">
                  <c:v>760</c:v>
                </c:pt>
                <c:pt idx="1">
                  <c:v>851</c:v>
                </c:pt>
                <c:pt idx="2">
                  <c:v>871</c:v>
                </c:pt>
                <c:pt idx="3">
                  <c:v>971</c:v>
                </c:pt>
                <c:pt idx="4">
                  <c:v>1036</c:v>
                </c:pt>
                <c:pt idx="5">
                  <c:v>1318</c:v>
                </c:pt>
                <c:pt idx="6">
                  <c:v>1688</c:v>
                </c:pt>
                <c:pt idx="7">
                  <c:v>2119</c:v>
                </c:pt>
                <c:pt idx="8">
                  <c:v>2689</c:v>
                </c:pt>
                <c:pt idx="9">
                  <c:v>3361</c:v>
                </c:pt>
                <c:pt idx="10">
                  <c:v>3506</c:v>
                </c:pt>
                <c:pt idx="11">
                  <c:v>3619</c:v>
                </c:pt>
                <c:pt idx="12">
                  <c:v>4290</c:v>
                </c:pt>
                <c:pt idx="13">
                  <c:v>5180</c:v>
                </c:pt>
                <c:pt idx="14">
                  <c:v>6047</c:v>
                </c:pt>
                <c:pt idx="15">
                  <c:v>6906</c:v>
                </c:pt>
                <c:pt idx="16">
                  <c:v>7658</c:v>
                </c:pt>
                <c:pt idx="17">
                  <c:v>7754</c:v>
                </c:pt>
                <c:pt idx="18">
                  <c:v>7846</c:v>
                </c:pt>
                <c:pt idx="19">
                  <c:v>8460</c:v>
                </c:pt>
                <c:pt idx="20">
                  <c:v>9016</c:v>
                </c:pt>
                <c:pt idx="21">
                  <c:v>9610</c:v>
                </c:pt>
                <c:pt idx="22">
                  <c:v>10142</c:v>
                </c:pt>
                <c:pt idx="23">
                  <c:v>10570</c:v>
                </c:pt>
                <c:pt idx="24">
                  <c:v>10672</c:v>
                </c:pt>
                <c:pt idx="25">
                  <c:v>10746</c:v>
                </c:pt>
                <c:pt idx="26">
                  <c:v>11196</c:v>
                </c:pt>
                <c:pt idx="27">
                  <c:v>11746</c:v>
                </c:pt>
                <c:pt idx="28">
                  <c:v>12304</c:v>
                </c:pt>
                <c:pt idx="29">
                  <c:v>12991</c:v>
                </c:pt>
                <c:pt idx="30">
                  <c:v>13638</c:v>
                </c:pt>
                <c:pt idx="31">
                  <c:v>13707</c:v>
                </c:pt>
                <c:pt idx="32">
                  <c:v>13794</c:v>
                </c:pt>
                <c:pt idx="33">
                  <c:v>14408</c:v>
                </c:pt>
                <c:pt idx="34">
                  <c:v>15234</c:v>
                </c:pt>
                <c:pt idx="35">
                  <c:v>16065</c:v>
                </c:pt>
                <c:pt idx="36">
                  <c:v>16968</c:v>
                </c:pt>
                <c:pt idx="37">
                  <c:v>17704</c:v>
                </c:pt>
                <c:pt idx="38">
                  <c:v>17790</c:v>
                </c:pt>
                <c:pt idx="39">
                  <c:v>17858</c:v>
                </c:pt>
                <c:pt idx="40">
                  <c:v>18479</c:v>
                </c:pt>
                <c:pt idx="41">
                  <c:v>19039</c:v>
                </c:pt>
                <c:pt idx="42">
                  <c:v>19619</c:v>
                </c:pt>
                <c:pt idx="43">
                  <c:v>20288</c:v>
                </c:pt>
                <c:pt idx="44">
                  <c:v>20845</c:v>
                </c:pt>
                <c:pt idx="45">
                  <c:v>20914</c:v>
                </c:pt>
                <c:pt idx="46">
                  <c:v>20943</c:v>
                </c:pt>
                <c:pt idx="47">
                  <c:v>21354</c:v>
                </c:pt>
                <c:pt idx="48">
                  <c:v>21744</c:v>
                </c:pt>
                <c:pt idx="49">
                  <c:v>22172</c:v>
                </c:pt>
                <c:pt idx="50">
                  <c:v>22653</c:v>
                </c:pt>
                <c:pt idx="51">
                  <c:v>23125</c:v>
                </c:pt>
                <c:pt idx="52">
                  <c:v>23184</c:v>
                </c:pt>
                <c:pt idx="53">
                  <c:v>23202</c:v>
                </c:pt>
                <c:pt idx="54">
                  <c:v>23533</c:v>
                </c:pt>
                <c:pt idx="55">
                  <c:v>24058</c:v>
                </c:pt>
                <c:pt idx="56">
                  <c:v>24526</c:v>
                </c:pt>
                <c:pt idx="57">
                  <c:v>25168</c:v>
                </c:pt>
                <c:pt idx="58">
                  <c:v>25704</c:v>
                </c:pt>
                <c:pt idx="59">
                  <c:v>25764</c:v>
                </c:pt>
                <c:pt idx="60">
                  <c:v>25809</c:v>
                </c:pt>
                <c:pt idx="61">
                  <c:v>26461</c:v>
                </c:pt>
                <c:pt idx="62">
                  <c:v>27231</c:v>
                </c:pt>
                <c:pt idx="63">
                  <c:v>28077</c:v>
                </c:pt>
                <c:pt idx="64">
                  <c:v>28895</c:v>
                </c:pt>
                <c:pt idx="65">
                  <c:v>29639</c:v>
                </c:pt>
                <c:pt idx="66">
                  <c:v>29921</c:v>
                </c:pt>
                <c:pt idx="67">
                  <c:v>30198</c:v>
                </c:pt>
                <c:pt idx="68">
                  <c:v>30928</c:v>
                </c:pt>
                <c:pt idx="69">
                  <c:v>31771</c:v>
                </c:pt>
                <c:pt idx="70">
                  <c:v>32753</c:v>
                </c:pt>
                <c:pt idx="71">
                  <c:v>33829</c:v>
                </c:pt>
                <c:pt idx="72">
                  <c:v>34778</c:v>
                </c:pt>
                <c:pt idx="73">
                  <c:v>35072</c:v>
                </c:pt>
                <c:pt idx="74">
                  <c:v>35295</c:v>
                </c:pt>
                <c:pt idx="75">
                  <c:v>35981</c:v>
                </c:pt>
                <c:pt idx="76">
                  <c:v>36931</c:v>
                </c:pt>
                <c:pt idx="77">
                  <c:v>37814</c:v>
                </c:pt>
                <c:pt idx="78">
                  <c:v>38755</c:v>
                </c:pt>
                <c:pt idx="79">
                  <c:v>39815</c:v>
                </c:pt>
                <c:pt idx="80">
                  <c:v>40143</c:v>
                </c:pt>
                <c:pt idx="81">
                  <c:v>40276</c:v>
                </c:pt>
                <c:pt idx="82">
                  <c:v>40957</c:v>
                </c:pt>
                <c:pt idx="83">
                  <c:v>41759</c:v>
                </c:pt>
                <c:pt idx="84">
                  <c:v>42569</c:v>
                </c:pt>
                <c:pt idx="85">
                  <c:v>43445</c:v>
                </c:pt>
                <c:pt idx="86">
                  <c:v>44578</c:v>
                </c:pt>
                <c:pt idx="87">
                  <c:v>44850</c:v>
                </c:pt>
                <c:pt idx="88">
                  <c:v>45060</c:v>
                </c:pt>
                <c:pt idx="89">
                  <c:v>45933</c:v>
                </c:pt>
                <c:pt idx="90">
                  <c:v>46914</c:v>
                </c:pt>
                <c:pt idx="91">
                  <c:v>48018</c:v>
                </c:pt>
                <c:pt idx="92">
                  <c:v>49337</c:v>
                </c:pt>
                <c:pt idx="93">
                  <c:v>49750</c:v>
                </c:pt>
                <c:pt idx="94">
                  <c:v>50083</c:v>
                </c:pt>
                <c:pt idx="95">
                  <c:v>50303</c:v>
                </c:pt>
                <c:pt idx="96">
                  <c:v>50502</c:v>
                </c:pt>
                <c:pt idx="97">
                  <c:v>51471</c:v>
                </c:pt>
                <c:pt idx="98">
                  <c:v>52317</c:v>
                </c:pt>
                <c:pt idx="99">
                  <c:v>53720</c:v>
                </c:pt>
                <c:pt idx="100">
                  <c:v>55296</c:v>
                </c:pt>
                <c:pt idx="101">
                  <c:v>56137</c:v>
                </c:pt>
                <c:pt idx="102">
                  <c:v>56500</c:v>
                </c:pt>
                <c:pt idx="103">
                  <c:v>57606</c:v>
                </c:pt>
                <c:pt idx="104">
                  <c:v>58790</c:v>
                </c:pt>
                <c:pt idx="105">
                  <c:v>59932</c:v>
                </c:pt>
                <c:pt idx="106">
                  <c:v>61338</c:v>
                </c:pt>
                <c:pt idx="107">
                  <c:v>63305</c:v>
                </c:pt>
                <c:pt idx="108">
                  <c:v>64137</c:v>
                </c:pt>
                <c:pt idx="109">
                  <c:v>64754</c:v>
                </c:pt>
                <c:pt idx="110">
                  <c:v>66142</c:v>
                </c:pt>
                <c:pt idx="111">
                  <c:v>67413</c:v>
                </c:pt>
                <c:pt idx="112">
                  <c:v>68717</c:v>
                </c:pt>
                <c:pt idx="113">
                  <c:v>70173</c:v>
                </c:pt>
                <c:pt idx="114">
                  <c:v>72064</c:v>
                </c:pt>
                <c:pt idx="115">
                  <c:v>72561</c:v>
                </c:pt>
                <c:pt idx="116">
                  <c:v>72924</c:v>
                </c:pt>
                <c:pt idx="117">
                  <c:v>73914</c:v>
                </c:pt>
                <c:pt idx="118">
                  <c:v>74831</c:v>
                </c:pt>
                <c:pt idx="119">
                  <c:v>75913</c:v>
                </c:pt>
                <c:pt idx="120">
                  <c:v>77268</c:v>
                </c:pt>
                <c:pt idx="121">
                  <c:v>78662</c:v>
                </c:pt>
                <c:pt idx="122">
                  <c:v>79024</c:v>
                </c:pt>
                <c:pt idx="123">
                  <c:v>79332</c:v>
                </c:pt>
                <c:pt idx="124">
                  <c:v>80282</c:v>
                </c:pt>
                <c:pt idx="125">
                  <c:v>81374</c:v>
                </c:pt>
                <c:pt idx="126">
                  <c:v>82655</c:v>
                </c:pt>
                <c:pt idx="127">
                  <c:v>84110</c:v>
                </c:pt>
                <c:pt idx="128">
                  <c:v>85787</c:v>
                </c:pt>
                <c:pt idx="129">
                  <c:v>86392</c:v>
                </c:pt>
                <c:pt idx="130">
                  <c:v>86824</c:v>
                </c:pt>
                <c:pt idx="131">
                  <c:v>88201</c:v>
                </c:pt>
                <c:pt idx="132">
                  <c:v>89541</c:v>
                </c:pt>
                <c:pt idx="133">
                  <c:v>90729</c:v>
                </c:pt>
                <c:pt idx="134">
                  <c:v>92101</c:v>
                </c:pt>
                <c:pt idx="135">
                  <c:v>93410</c:v>
                </c:pt>
                <c:pt idx="136">
                  <c:v>93951</c:v>
                </c:pt>
                <c:pt idx="137">
                  <c:v>94306</c:v>
                </c:pt>
                <c:pt idx="138">
                  <c:v>95306</c:v>
                </c:pt>
                <c:pt idx="139">
                  <c:v>96477</c:v>
                </c:pt>
                <c:pt idx="140">
                  <c:v>97708</c:v>
                </c:pt>
                <c:pt idx="141">
                  <c:v>99158</c:v>
                </c:pt>
                <c:pt idx="142">
                  <c:v>100886</c:v>
                </c:pt>
                <c:pt idx="143">
                  <c:v>101458</c:v>
                </c:pt>
                <c:pt idx="144">
                  <c:v>101901</c:v>
                </c:pt>
                <c:pt idx="145">
                  <c:v>103794</c:v>
                </c:pt>
                <c:pt idx="146">
                  <c:v>108322</c:v>
                </c:pt>
                <c:pt idx="147">
                  <c:v>115341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11-4592-A267-E0FEEF560F48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30–34</c:v>
                </c:pt>
              </c:strCache>
            </c:strRef>
          </c:tx>
          <c:spPr>
            <a:ln w="28575" cap="rnd">
              <a:solidFill>
                <a:srgbClr val="CC99FF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List1!$E$12:$EV$12</c:f>
              <c:numCache>
                <c:formatCode>General</c:formatCode>
                <c:ptCount val="148"/>
                <c:pt idx="0">
                  <c:v>866</c:v>
                </c:pt>
                <c:pt idx="1">
                  <c:v>974</c:v>
                </c:pt>
                <c:pt idx="2">
                  <c:v>991</c:v>
                </c:pt>
                <c:pt idx="3">
                  <c:v>1094</c:v>
                </c:pt>
                <c:pt idx="4">
                  <c:v>1179</c:v>
                </c:pt>
                <c:pt idx="5">
                  <c:v>1467</c:v>
                </c:pt>
                <c:pt idx="6">
                  <c:v>1832</c:v>
                </c:pt>
                <c:pt idx="7">
                  <c:v>2269</c:v>
                </c:pt>
                <c:pt idx="8">
                  <c:v>2834</c:v>
                </c:pt>
                <c:pt idx="9">
                  <c:v>3495</c:v>
                </c:pt>
                <c:pt idx="10">
                  <c:v>3605</c:v>
                </c:pt>
                <c:pt idx="11">
                  <c:v>3716</c:v>
                </c:pt>
                <c:pt idx="12">
                  <c:v>4378</c:v>
                </c:pt>
                <c:pt idx="13">
                  <c:v>5206</c:v>
                </c:pt>
                <c:pt idx="14">
                  <c:v>5971</c:v>
                </c:pt>
                <c:pt idx="15">
                  <c:v>6746</c:v>
                </c:pt>
                <c:pt idx="16">
                  <c:v>7451</c:v>
                </c:pt>
                <c:pt idx="17">
                  <c:v>7539</c:v>
                </c:pt>
                <c:pt idx="18">
                  <c:v>7661</c:v>
                </c:pt>
                <c:pt idx="19">
                  <c:v>8274</c:v>
                </c:pt>
                <c:pt idx="20">
                  <c:v>8832</c:v>
                </c:pt>
                <c:pt idx="21">
                  <c:v>9370</c:v>
                </c:pt>
                <c:pt idx="22">
                  <c:v>9856</c:v>
                </c:pt>
                <c:pt idx="23">
                  <c:v>10238</c:v>
                </c:pt>
                <c:pt idx="24">
                  <c:v>10333</c:v>
                </c:pt>
                <c:pt idx="25">
                  <c:v>10427</c:v>
                </c:pt>
                <c:pt idx="26">
                  <c:v>10876</c:v>
                </c:pt>
                <c:pt idx="27">
                  <c:v>11411</c:v>
                </c:pt>
                <c:pt idx="28">
                  <c:v>11952</c:v>
                </c:pt>
                <c:pt idx="29">
                  <c:v>12536</c:v>
                </c:pt>
                <c:pt idx="30">
                  <c:v>13184</c:v>
                </c:pt>
                <c:pt idx="31">
                  <c:v>13252</c:v>
                </c:pt>
                <c:pt idx="32">
                  <c:v>13337</c:v>
                </c:pt>
                <c:pt idx="33">
                  <c:v>13966</c:v>
                </c:pt>
                <c:pt idx="34">
                  <c:v>14684</c:v>
                </c:pt>
                <c:pt idx="35">
                  <c:v>15450</c:v>
                </c:pt>
                <c:pt idx="36">
                  <c:v>16281</c:v>
                </c:pt>
                <c:pt idx="37">
                  <c:v>16957</c:v>
                </c:pt>
                <c:pt idx="38">
                  <c:v>17050</c:v>
                </c:pt>
                <c:pt idx="39">
                  <c:v>17127</c:v>
                </c:pt>
                <c:pt idx="40">
                  <c:v>17706</c:v>
                </c:pt>
                <c:pt idx="41">
                  <c:v>18272</c:v>
                </c:pt>
                <c:pt idx="42">
                  <c:v>18764</c:v>
                </c:pt>
                <c:pt idx="43">
                  <c:v>19318</c:v>
                </c:pt>
                <c:pt idx="44">
                  <c:v>19827</c:v>
                </c:pt>
                <c:pt idx="45">
                  <c:v>19901</c:v>
                </c:pt>
                <c:pt idx="46">
                  <c:v>19925</c:v>
                </c:pt>
                <c:pt idx="47">
                  <c:v>20341</c:v>
                </c:pt>
                <c:pt idx="48">
                  <c:v>20696</c:v>
                </c:pt>
                <c:pt idx="49">
                  <c:v>21109</c:v>
                </c:pt>
                <c:pt idx="50">
                  <c:v>21549</c:v>
                </c:pt>
                <c:pt idx="51">
                  <c:v>21973</c:v>
                </c:pt>
                <c:pt idx="52">
                  <c:v>22033</c:v>
                </c:pt>
                <c:pt idx="53">
                  <c:v>22056</c:v>
                </c:pt>
                <c:pt idx="54">
                  <c:v>22474</c:v>
                </c:pt>
                <c:pt idx="55">
                  <c:v>22963</c:v>
                </c:pt>
                <c:pt idx="56">
                  <c:v>23499</c:v>
                </c:pt>
                <c:pt idx="57">
                  <c:v>24099</c:v>
                </c:pt>
                <c:pt idx="58">
                  <c:v>24669</c:v>
                </c:pt>
                <c:pt idx="59">
                  <c:v>24745</c:v>
                </c:pt>
                <c:pt idx="60">
                  <c:v>24820</c:v>
                </c:pt>
                <c:pt idx="61">
                  <c:v>25419</c:v>
                </c:pt>
                <c:pt idx="62">
                  <c:v>26111</c:v>
                </c:pt>
                <c:pt idx="63">
                  <c:v>26884</c:v>
                </c:pt>
                <c:pt idx="64">
                  <c:v>27471</c:v>
                </c:pt>
                <c:pt idx="65">
                  <c:v>28173</c:v>
                </c:pt>
                <c:pt idx="66">
                  <c:v>28408</c:v>
                </c:pt>
                <c:pt idx="67">
                  <c:v>28626</c:v>
                </c:pt>
                <c:pt idx="68">
                  <c:v>29281</c:v>
                </c:pt>
                <c:pt idx="69">
                  <c:v>30041</c:v>
                </c:pt>
                <c:pt idx="70">
                  <c:v>30901</c:v>
                </c:pt>
                <c:pt idx="71">
                  <c:v>31945</c:v>
                </c:pt>
                <c:pt idx="72">
                  <c:v>32813</c:v>
                </c:pt>
                <c:pt idx="73">
                  <c:v>33031</c:v>
                </c:pt>
                <c:pt idx="74">
                  <c:v>33223</c:v>
                </c:pt>
                <c:pt idx="75">
                  <c:v>33937</c:v>
                </c:pt>
                <c:pt idx="76">
                  <c:v>34911</c:v>
                </c:pt>
                <c:pt idx="77">
                  <c:v>35809</c:v>
                </c:pt>
                <c:pt idx="78">
                  <c:v>36658</c:v>
                </c:pt>
                <c:pt idx="79">
                  <c:v>37544</c:v>
                </c:pt>
                <c:pt idx="80">
                  <c:v>37848</c:v>
                </c:pt>
                <c:pt idx="81">
                  <c:v>38026</c:v>
                </c:pt>
                <c:pt idx="82">
                  <c:v>38711</c:v>
                </c:pt>
                <c:pt idx="83">
                  <c:v>39456</c:v>
                </c:pt>
                <c:pt idx="84">
                  <c:v>40330</c:v>
                </c:pt>
                <c:pt idx="85">
                  <c:v>41142</c:v>
                </c:pt>
                <c:pt idx="86">
                  <c:v>42190</c:v>
                </c:pt>
                <c:pt idx="87">
                  <c:v>42421</c:v>
                </c:pt>
                <c:pt idx="88">
                  <c:v>42615</c:v>
                </c:pt>
                <c:pt idx="89">
                  <c:v>43411</c:v>
                </c:pt>
                <c:pt idx="90">
                  <c:v>44347</c:v>
                </c:pt>
                <c:pt idx="91">
                  <c:v>45384</c:v>
                </c:pt>
                <c:pt idx="92">
                  <c:v>46612</c:v>
                </c:pt>
                <c:pt idx="93">
                  <c:v>46974</c:v>
                </c:pt>
                <c:pt idx="94">
                  <c:v>47262</c:v>
                </c:pt>
                <c:pt idx="95">
                  <c:v>47446</c:v>
                </c:pt>
                <c:pt idx="96">
                  <c:v>47634</c:v>
                </c:pt>
                <c:pt idx="97">
                  <c:v>48581</c:v>
                </c:pt>
                <c:pt idx="98">
                  <c:v>49434</c:v>
                </c:pt>
                <c:pt idx="99">
                  <c:v>50646</c:v>
                </c:pt>
                <c:pt idx="100">
                  <c:v>52268</c:v>
                </c:pt>
                <c:pt idx="101">
                  <c:v>52814</c:v>
                </c:pt>
                <c:pt idx="102">
                  <c:v>53136</c:v>
                </c:pt>
                <c:pt idx="103">
                  <c:v>54103</c:v>
                </c:pt>
                <c:pt idx="104">
                  <c:v>55211</c:v>
                </c:pt>
                <c:pt idx="105">
                  <c:v>56264</c:v>
                </c:pt>
                <c:pt idx="106">
                  <c:v>57603</c:v>
                </c:pt>
                <c:pt idx="107">
                  <c:v>59203</c:v>
                </c:pt>
                <c:pt idx="108">
                  <c:v>59855</c:v>
                </c:pt>
                <c:pt idx="109">
                  <c:v>60354</c:v>
                </c:pt>
                <c:pt idx="110">
                  <c:v>61533</c:v>
                </c:pt>
                <c:pt idx="111">
                  <c:v>62627</c:v>
                </c:pt>
                <c:pt idx="112">
                  <c:v>63892</c:v>
                </c:pt>
                <c:pt idx="113">
                  <c:v>65295</c:v>
                </c:pt>
                <c:pt idx="114">
                  <c:v>67110</c:v>
                </c:pt>
                <c:pt idx="115">
                  <c:v>67631</c:v>
                </c:pt>
                <c:pt idx="116">
                  <c:v>68075</c:v>
                </c:pt>
                <c:pt idx="117">
                  <c:v>68999</c:v>
                </c:pt>
                <c:pt idx="118">
                  <c:v>69909</c:v>
                </c:pt>
                <c:pt idx="119">
                  <c:v>71019</c:v>
                </c:pt>
                <c:pt idx="120">
                  <c:v>72271</c:v>
                </c:pt>
                <c:pt idx="121">
                  <c:v>73590</c:v>
                </c:pt>
                <c:pt idx="122">
                  <c:v>73902</c:v>
                </c:pt>
                <c:pt idx="123">
                  <c:v>74209</c:v>
                </c:pt>
                <c:pt idx="124">
                  <c:v>75130</c:v>
                </c:pt>
                <c:pt idx="125">
                  <c:v>76152</c:v>
                </c:pt>
                <c:pt idx="126">
                  <c:v>77366</c:v>
                </c:pt>
                <c:pt idx="127">
                  <c:v>78708</c:v>
                </c:pt>
                <c:pt idx="128">
                  <c:v>80407</c:v>
                </c:pt>
                <c:pt idx="129">
                  <c:v>81031</c:v>
                </c:pt>
                <c:pt idx="130">
                  <c:v>81527</c:v>
                </c:pt>
                <c:pt idx="131">
                  <c:v>82776</c:v>
                </c:pt>
                <c:pt idx="132">
                  <c:v>84125</c:v>
                </c:pt>
                <c:pt idx="133">
                  <c:v>85379</c:v>
                </c:pt>
                <c:pt idx="134">
                  <c:v>86675</c:v>
                </c:pt>
                <c:pt idx="135">
                  <c:v>88003</c:v>
                </c:pt>
                <c:pt idx="136">
                  <c:v>88558</c:v>
                </c:pt>
                <c:pt idx="137">
                  <c:v>88953</c:v>
                </c:pt>
                <c:pt idx="138">
                  <c:v>89916</c:v>
                </c:pt>
                <c:pt idx="139">
                  <c:v>91097</c:v>
                </c:pt>
                <c:pt idx="140">
                  <c:v>92309</c:v>
                </c:pt>
                <c:pt idx="141">
                  <c:v>93696</c:v>
                </c:pt>
                <c:pt idx="142">
                  <c:v>95419</c:v>
                </c:pt>
                <c:pt idx="143">
                  <c:v>95967</c:v>
                </c:pt>
                <c:pt idx="144">
                  <c:v>96381</c:v>
                </c:pt>
                <c:pt idx="145">
                  <c:v>97689</c:v>
                </c:pt>
                <c:pt idx="146">
                  <c:v>98958</c:v>
                </c:pt>
                <c:pt idx="147">
                  <c:v>100790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11-4592-A267-E0FEEF560F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6.7641483788482074E-2"/>
          <c:h val="0.772266679956727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List1!$E$2:$EV$2</c:f>
              <c:numCache>
                <c:formatCode>General</c:formatCode>
                <c:ptCount val="148"/>
                <c:pt idx="0">
                  <c:v>8826</c:v>
                </c:pt>
                <c:pt idx="1">
                  <c:v>9804</c:v>
                </c:pt>
                <c:pt idx="2">
                  <c:v>10049</c:v>
                </c:pt>
                <c:pt idx="3">
                  <c:v>11250</c:v>
                </c:pt>
                <c:pt idx="4">
                  <c:v>12121</c:v>
                </c:pt>
                <c:pt idx="5">
                  <c:v>15424</c:v>
                </c:pt>
                <c:pt idx="6">
                  <c:v>19597</c:v>
                </c:pt>
                <c:pt idx="7">
                  <c:v>24892</c:v>
                </c:pt>
                <c:pt idx="8">
                  <c:v>31368</c:v>
                </c:pt>
                <c:pt idx="9">
                  <c:v>38704</c:v>
                </c:pt>
                <c:pt idx="10">
                  <c:v>40027</c:v>
                </c:pt>
                <c:pt idx="11">
                  <c:v>41197</c:v>
                </c:pt>
                <c:pt idx="12">
                  <c:v>48555</c:v>
                </c:pt>
                <c:pt idx="13">
                  <c:v>57149</c:v>
                </c:pt>
                <c:pt idx="14">
                  <c:v>64660</c:v>
                </c:pt>
                <c:pt idx="15">
                  <c:v>72652</c:v>
                </c:pt>
                <c:pt idx="16">
                  <c:v>79614</c:v>
                </c:pt>
                <c:pt idx="17">
                  <c:v>80718</c:v>
                </c:pt>
                <c:pt idx="18">
                  <c:v>81935</c:v>
                </c:pt>
                <c:pt idx="19">
                  <c:v>88732</c:v>
                </c:pt>
                <c:pt idx="20">
                  <c:v>95235</c:v>
                </c:pt>
                <c:pt idx="21">
                  <c:v>101609</c:v>
                </c:pt>
                <c:pt idx="22">
                  <c:v>107217</c:v>
                </c:pt>
                <c:pt idx="23">
                  <c:v>111475</c:v>
                </c:pt>
                <c:pt idx="24">
                  <c:v>112858</c:v>
                </c:pt>
                <c:pt idx="25">
                  <c:v>114123</c:v>
                </c:pt>
                <c:pt idx="26">
                  <c:v>119038</c:v>
                </c:pt>
                <c:pt idx="27">
                  <c:v>124958</c:v>
                </c:pt>
                <c:pt idx="28">
                  <c:v>131027</c:v>
                </c:pt>
                <c:pt idx="29">
                  <c:v>137855</c:v>
                </c:pt>
                <c:pt idx="30">
                  <c:v>145503</c:v>
                </c:pt>
                <c:pt idx="31">
                  <c:v>146264</c:v>
                </c:pt>
                <c:pt idx="32">
                  <c:v>147019</c:v>
                </c:pt>
                <c:pt idx="33">
                  <c:v>154129</c:v>
                </c:pt>
                <c:pt idx="34">
                  <c:v>162361</c:v>
                </c:pt>
                <c:pt idx="35">
                  <c:v>170204</c:v>
                </c:pt>
                <c:pt idx="36">
                  <c:v>178790</c:v>
                </c:pt>
                <c:pt idx="37">
                  <c:v>186257</c:v>
                </c:pt>
                <c:pt idx="38">
                  <c:v>187275</c:v>
                </c:pt>
                <c:pt idx="39">
                  <c:v>188220</c:v>
                </c:pt>
                <c:pt idx="40">
                  <c:v>194555</c:v>
                </c:pt>
                <c:pt idx="41">
                  <c:v>200183</c:v>
                </c:pt>
                <c:pt idx="42">
                  <c:v>205705</c:v>
                </c:pt>
                <c:pt idx="43">
                  <c:v>211522</c:v>
                </c:pt>
                <c:pt idx="44">
                  <c:v>216945</c:v>
                </c:pt>
                <c:pt idx="45">
                  <c:v>218104</c:v>
                </c:pt>
                <c:pt idx="46">
                  <c:v>218635</c:v>
                </c:pt>
                <c:pt idx="47">
                  <c:v>223198</c:v>
                </c:pt>
                <c:pt idx="48">
                  <c:v>227033</c:v>
                </c:pt>
                <c:pt idx="49">
                  <c:v>230509</c:v>
                </c:pt>
                <c:pt idx="50">
                  <c:v>234288</c:v>
                </c:pt>
                <c:pt idx="51">
                  <c:v>238415</c:v>
                </c:pt>
                <c:pt idx="52">
                  <c:v>239036</c:v>
                </c:pt>
                <c:pt idx="53">
                  <c:v>239309</c:v>
                </c:pt>
                <c:pt idx="54">
                  <c:v>242423</c:v>
                </c:pt>
                <c:pt idx="55">
                  <c:v>246640</c:v>
                </c:pt>
                <c:pt idx="56">
                  <c:v>250706</c:v>
                </c:pt>
                <c:pt idx="57">
                  <c:v>255593</c:v>
                </c:pt>
                <c:pt idx="58">
                  <c:v>260077</c:v>
                </c:pt>
                <c:pt idx="59">
                  <c:v>260499</c:v>
                </c:pt>
                <c:pt idx="60">
                  <c:v>260810</c:v>
                </c:pt>
                <c:pt idx="61">
                  <c:v>264499</c:v>
                </c:pt>
                <c:pt idx="62">
                  <c:v>268678</c:v>
                </c:pt>
                <c:pt idx="63">
                  <c:v>272969</c:v>
                </c:pt>
                <c:pt idx="64">
                  <c:v>276671</c:v>
                </c:pt>
                <c:pt idx="65">
                  <c:v>281193</c:v>
                </c:pt>
                <c:pt idx="66">
                  <c:v>282059</c:v>
                </c:pt>
                <c:pt idx="67">
                  <c:v>282794</c:v>
                </c:pt>
                <c:pt idx="68">
                  <c:v>286143</c:v>
                </c:pt>
                <c:pt idx="69">
                  <c:v>289811</c:v>
                </c:pt>
                <c:pt idx="70">
                  <c:v>293917</c:v>
                </c:pt>
                <c:pt idx="71">
                  <c:v>299128</c:v>
                </c:pt>
                <c:pt idx="72">
                  <c:v>304150</c:v>
                </c:pt>
                <c:pt idx="73">
                  <c:v>305136</c:v>
                </c:pt>
                <c:pt idx="74">
                  <c:v>306130</c:v>
                </c:pt>
                <c:pt idx="75">
                  <c:v>309874</c:v>
                </c:pt>
                <c:pt idx="76">
                  <c:v>314547</c:v>
                </c:pt>
                <c:pt idx="77">
                  <c:v>319306</c:v>
                </c:pt>
                <c:pt idx="78">
                  <c:v>324067</c:v>
                </c:pt>
                <c:pt idx="79">
                  <c:v>329783</c:v>
                </c:pt>
                <c:pt idx="80">
                  <c:v>331272</c:v>
                </c:pt>
                <c:pt idx="81">
                  <c:v>332092</c:v>
                </c:pt>
                <c:pt idx="82">
                  <c:v>335819</c:v>
                </c:pt>
                <c:pt idx="83">
                  <c:v>339737</c:v>
                </c:pt>
                <c:pt idx="84">
                  <c:v>343585</c:v>
                </c:pt>
                <c:pt idx="85">
                  <c:v>347815</c:v>
                </c:pt>
                <c:pt idx="86">
                  <c:v>352717</c:v>
                </c:pt>
                <c:pt idx="87">
                  <c:v>354017</c:v>
                </c:pt>
                <c:pt idx="88">
                  <c:v>354861</c:v>
                </c:pt>
                <c:pt idx="89">
                  <c:v>358296</c:v>
                </c:pt>
                <c:pt idx="90">
                  <c:v>362151</c:v>
                </c:pt>
                <c:pt idx="91">
                  <c:v>366234</c:v>
                </c:pt>
                <c:pt idx="92">
                  <c:v>370781</c:v>
                </c:pt>
                <c:pt idx="93">
                  <c:v>372328</c:v>
                </c:pt>
                <c:pt idx="94">
                  <c:v>373508</c:v>
                </c:pt>
                <c:pt idx="95">
                  <c:v>374269</c:v>
                </c:pt>
                <c:pt idx="96">
                  <c:v>374932</c:v>
                </c:pt>
                <c:pt idx="97">
                  <c:v>378886</c:v>
                </c:pt>
                <c:pt idx="98">
                  <c:v>382048</c:v>
                </c:pt>
                <c:pt idx="99">
                  <c:v>386129</c:v>
                </c:pt>
                <c:pt idx="100">
                  <c:v>390670</c:v>
                </c:pt>
                <c:pt idx="101">
                  <c:v>392446</c:v>
                </c:pt>
                <c:pt idx="102">
                  <c:v>393550</c:v>
                </c:pt>
                <c:pt idx="103">
                  <c:v>396657</c:v>
                </c:pt>
                <c:pt idx="104">
                  <c:v>399877</c:v>
                </c:pt>
                <c:pt idx="105">
                  <c:v>403259</c:v>
                </c:pt>
                <c:pt idx="106">
                  <c:v>407037</c:v>
                </c:pt>
                <c:pt idx="107">
                  <c:v>411371</c:v>
                </c:pt>
                <c:pt idx="108">
                  <c:v>412574</c:v>
                </c:pt>
                <c:pt idx="109">
                  <c:v>413692</c:v>
                </c:pt>
                <c:pt idx="110">
                  <c:v>416577</c:v>
                </c:pt>
                <c:pt idx="111">
                  <c:v>419284</c:v>
                </c:pt>
                <c:pt idx="112">
                  <c:v>421894</c:v>
                </c:pt>
                <c:pt idx="113">
                  <c:v>424772</c:v>
                </c:pt>
                <c:pt idx="114">
                  <c:v>427575</c:v>
                </c:pt>
                <c:pt idx="115">
                  <c:v>428525</c:v>
                </c:pt>
                <c:pt idx="116">
                  <c:v>429380</c:v>
                </c:pt>
                <c:pt idx="117">
                  <c:v>431482</c:v>
                </c:pt>
                <c:pt idx="118">
                  <c:v>433653</c:v>
                </c:pt>
                <c:pt idx="119">
                  <c:v>436371</c:v>
                </c:pt>
                <c:pt idx="120">
                  <c:v>439023</c:v>
                </c:pt>
                <c:pt idx="121">
                  <c:v>441624</c:v>
                </c:pt>
                <c:pt idx="122">
                  <c:v>442112</c:v>
                </c:pt>
                <c:pt idx="123">
                  <c:v>442685</c:v>
                </c:pt>
                <c:pt idx="124">
                  <c:v>444741</c:v>
                </c:pt>
                <c:pt idx="125">
                  <c:v>446925</c:v>
                </c:pt>
                <c:pt idx="126">
                  <c:v>449311</c:v>
                </c:pt>
                <c:pt idx="127">
                  <c:v>451799</c:v>
                </c:pt>
                <c:pt idx="128">
                  <c:v>454550</c:v>
                </c:pt>
                <c:pt idx="129">
                  <c:v>455226</c:v>
                </c:pt>
                <c:pt idx="130">
                  <c:v>455739</c:v>
                </c:pt>
                <c:pt idx="131">
                  <c:v>457386</c:v>
                </c:pt>
                <c:pt idx="132">
                  <c:v>459553</c:v>
                </c:pt>
                <c:pt idx="133">
                  <c:v>461668</c:v>
                </c:pt>
                <c:pt idx="134">
                  <c:v>463922</c:v>
                </c:pt>
                <c:pt idx="135">
                  <c:v>466032</c:v>
                </c:pt>
                <c:pt idx="136">
                  <c:v>467122</c:v>
                </c:pt>
                <c:pt idx="137">
                  <c:v>467538</c:v>
                </c:pt>
                <c:pt idx="138">
                  <c:v>468865</c:v>
                </c:pt>
                <c:pt idx="139">
                  <c:v>471023</c:v>
                </c:pt>
                <c:pt idx="140">
                  <c:v>473177</c:v>
                </c:pt>
                <c:pt idx="141">
                  <c:v>475979</c:v>
                </c:pt>
                <c:pt idx="142">
                  <c:v>478604</c:v>
                </c:pt>
                <c:pt idx="143">
                  <c:v>479519</c:v>
                </c:pt>
                <c:pt idx="144">
                  <c:v>480313</c:v>
                </c:pt>
                <c:pt idx="145">
                  <c:v>482388</c:v>
                </c:pt>
                <c:pt idx="146">
                  <c:v>484720</c:v>
                </c:pt>
                <c:pt idx="147">
                  <c:v>486667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List1!$E$3:$EV$3</c:f>
              <c:numCache>
                <c:formatCode>General</c:formatCode>
                <c:ptCount val="148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6</c:v>
                </c:pt>
                <c:pt idx="13">
                  <c:v>7</c:v>
                </c:pt>
                <c:pt idx="14">
                  <c:v>11</c:v>
                </c:pt>
                <c:pt idx="15">
                  <c:v>14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23</c:v>
                </c:pt>
                <c:pt idx="20">
                  <c:v>27</c:v>
                </c:pt>
                <c:pt idx="21">
                  <c:v>29</c:v>
                </c:pt>
                <c:pt idx="22">
                  <c:v>35</c:v>
                </c:pt>
                <c:pt idx="23">
                  <c:v>37</c:v>
                </c:pt>
                <c:pt idx="24">
                  <c:v>37</c:v>
                </c:pt>
                <c:pt idx="25">
                  <c:v>38</c:v>
                </c:pt>
                <c:pt idx="26">
                  <c:v>38</c:v>
                </c:pt>
                <c:pt idx="27">
                  <c:v>38</c:v>
                </c:pt>
                <c:pt idx="28">
                  <c:v>38</c:v>
                </c:pt>
                <c:pt idx="29">
                  <c:v>39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41</c:v>
                </c:pt>
                <c:pt idx="34">
                  <c:v>42</c:v>
                </c:pt>
                <c:pt idx="35">
                  <c:v>43</c:v>
                </c:pt>
                <c:pt idx="36">
                  <c:v>44</c:v>
                </c:pt>
                <c:pt idx="37">
                  <c:v>46</c:v>
                </c:pt>
                <c:pt idx="38">
                  <c:v>46</c:v>
                </c:pt>
                <c:pt idx="39">
                  <c:v>46</c:v>
                </c:pt>
                <c:pt idx="40">
                  <c:v>50</c:v>
                </c:pt>
                <c:pt idx="41">
                  <c:v>53</c:v>
                </c:pt>
                <c:pt idx="42">
                  <c:v>55</c:v>
                </c:pt>
                <c:pt idx="43">
                  <c:v>66</c:v>
                </c:pt>
                <c:pt idx="44">
                  <c:v>70</c:v>
                </c:pt>
                <c:pt idx="45">
                  <c:v>75</c:v>
                </c:pt>
                <c:pt idx="46">
                  <c:v>77</c:v>
                </c:pt>
                <c:pt idx="47">
                  <c:v>79</c:v>
                </c:pt>
                <c:pt idx="48">
                  <c:v>84</c:v>
                </c:pt>
                <c:pt idx="49">
                  <c:v>91</c:v>
                </c:pt>
                <c:pt idx="50">
                  <c:v>99</c:v>
                </c:pt>
                <c:pt idx="51">
                  <c:v>112</c:v>
                </c:pt>
                <c:pt idx="52">
                  <c:v>115</c:v>
                </c:pt>
                <c:pt idx="53">
                  <c:v>115</c:v>
                </c:pt>
                <c:pt idx="54">
                  <c:v>134</c:v>
                </c:pt>
                <c:pt idx="55">
                  <c:v>141</c:v>
                </c:pt>
                <c:pt idx="56">
                  <c:v>156</c:v>
                </c:pt>
                <c:pt idx="57">
                  <c:v>178</c:v>
                </c:pt>
                <c:pt idx="58">
                  <c:v>221</c:v>
                </c:pt>
                <c:pt idx="59">
                  <c:v>227</c:v>
                </c:pt>
                <c:pt idx="60">
                  <c:v>228</c:v>
                </c:pt>
                <c:pt idx="61">
                  <c:v>269</c:v>
                </c:pt>
                <c:pt idx="62">
                  <c:v>339</c:v>
                </c:pt>
                <c:pt idx="63">
                  <c:v>633</c:v>
                </c:pt>
                <c:pt idx="64">
                  <c:v>1130</c:v>
                </c:pt>
                <c:pt idx="65">
                  <c:v>1658</c:v>
                </c:pt>
                <c:pt idx="66">
                  <c:v>2171</c:v>
                </c:pt>
                <c:pt idx="67">
                  <c:v>2823</c:v>
                </c:pt>
                <c:pt idx="68">
                  <c:v>3407</c:v>
                </c:pt>
                <c:pt idx="69">
                  <c:v>4289</c:v>
                </c:pt>
                <c:pt idx="70">
                  <c:v>5326</c:v>
                </c:pt>
                <c:pt idx="71">
                  <c:v>6707</c:v>
                </c:pt>
                <c:pt idx="72">
                  <c:v>8224</c:v>
                </c:pt>
                <c:pt idx="73">
                  <c:v>8678</c:v>
                </c:pt>
                <c:pt idx="74">
                  <c:v>8844</c:v>
                </c:pt>
                <c:pt idx="75">
                  <c:v>10140</c:v>
                </c:pt>
                <c:pt idx="76">
                  <c:v>11962</c:v>
                </c:pt>
                <c:pt idx="77">
                  <c:v>13714</c:v>
                </c:pt>
                <c:pt idx="78">
                  <c:v>15778</c:v>
                </c:pt>
                <c:pt idx="79">
                  <c:v>18025</c:v>
                </c:pt>
                <c:pt idx="80">
                  <c:v>18590</c:v>
                </c:pt>
                <c:pt idx="81">
                  <c:v>18702</c:v>
                </c:pt>
                <c:pt idx="82">
                  <c:v>20584</c:v>
                </c:pt>
                <c:pt idx="83">
                  <c:v>22738</c:v>
                </c:pt>
                <c:pt idx="84">
                  <c:v>25566</c:v>
                </c:pt>
                <c:pt idx="85">
                  <c:v>28353</c:v>
                </c:pt>
                <c:pt idx="86">
                  <c:v>31414</c:v>
                </c:pt>
                <c:pt idx="87">
                  <c:v>32061</c:v>
                </c:pt>
                <c:pt idx="88">
                  <c:v>32827</c:v>
                </c:pt>
                <c:pt idx="89">
                  <c:v>35949</c:v>
                </c:pt>
                <c:pt idx="90">
                  <c:v>39689</c:v>
                </c:pt>
                <c:pt idx="91">
                  <c:v>44045</c:v>
                </c:pt>
                <c:pt idx="92">
                  <c:v>48842</c:v>
                </c:pt>
                <c:pt idx="93">
                  <c:v>49962</c:v>
                </c:pt>
                <c:pt idx="94">
                  <c:v>50501</c:v>
                </c:pt>
                <c:pt idx="95">
                  <c:v>50740</c:v>
                </c:pt>
                <c:pt idx="96">
                  <c:v>51003</c:v>
                </c:pt>
                <c:pt idx="97">
                  <c:v>54099</c:v>
                </c:pt>
                <c:pt idx="98">
                  <c:v>58620</c:v>
                </c:pt>
                <c:pt idx="99">
                  <c:v>65539</c:v>
                </c:pt>
                <c:pt idx="100">
                  <c:v>73126</c:v>
                </c:pt>
                <c:pt idx="101">
                  <c:v>75821</c:v>
                </c:pt>
                <c:pt idx="102">
                  <c:v>77079</c:v>
                </c:pt>
                <c:pt idx="103">
                  <c:v>86185</c:v>
                </c:pt>
                <c:pt idx="104">
                  <c:v>94876</c:v>
                </c:pt>
                <c:pt idx="105">
                  <c:v>104586</c:v>
                </c:pt>
                <c:pt idx="106">
                  <c:v>116186</c:v>
                </c:pt>
                <c:pt idx="107">
                  <c:v>127214</c:v>
                </c:pt>
                <c:pt idx="108">
                  <c:v>129754</c:v>
                </c:pt>
                <c:pt idx="109">
                  <c:v>131314</c:v>
                </c:pt>
                <c:pt idx="110">
                  <c:v>141432</c:v>
                </c:pt>
                <c:pt idx="111">
                  <c:v>152130</c:v>
                </c:pt>
                <c:pt idx="112">
                  <c:v>164213</c:v>
                </c:pt>
                <c:pt idx="113">
                  <c:v>177155</c:v>
                </c:pt>
                <c:pt idx="114">
                  <c:v>188097</c:v>
                </c:pt>
                <c:pt idx="115">
                  <c:v>191341</c:v>
                </c:pt>
                <c:pt idx="116">
                  <c:v>193866</c:v>
                </c:pt>
                <c:pt idx="117">
                  <c:v>202405</c:v>
                </c:pt>
                <c:pt idx="118">
                  <c:v>209987</c:v>
                </c:pt>
                <c:pt idx="119">
                  <c:v>218624</c:v>
                </c:pt>
                <c:pt idx="120">
                  <c:v>227005</c:v>
                </c:pt>
                <c:pt idx="121">
                  <c:v>234789</c:v>
                </c:pt>
                <c:pt idx="122">
                  <c:v>237018</c:v>
                </c:pt>
                <c:pt idx="123">
                  <c:v>238663</c:v>
                </c:pt>
                <c:pt idx="124">
                  <c:v>245102</c:v>
                </c:pt>
                <c:pt idx="125">
                  <c:v>251919</c:v>
                </c:pt>
                <c:pt idx="126">
                  <c:v>259223</c:v>
                </c:pt>
                <c:pt idx="127">
                  <c:v>266695</c:v>
                </c:pt>
                <c:pt idx="128">
                  <c:v>273923</c:v>
                </c:pt>
                <c:pt idx="129">
                  <c:v>276205</c:v>
                </c:pt>
                <c:pt idx="130">
                  <c:v>277768</c:v>
                </c:pt>
                <c:pt idx="131">
                  <c:v>282886</c:v>
                </c:pt>
                <c:pt idx="132">
                  <c:v>288236</c:v>
                </c:pt>
                <c:pt idx="133">
                  <c:v>293172</c:v>
                </c:pt>
                <c:pt idx="134">
                  <c:v>298136</c:v>
                </c:pt>
                <c:pt idx="135">
                  <c:v>302377</c:v>
                </c:pt>
                <c:pt idx="136">
                  <c:v>303574</c:v>
                </c:pt>
                <c:pt idx="137">
                  <c:v>304439</c:v>
                </c:pt>
                <c:pt idx="138">
                  <c:v>307814</c:v>
                </c:pt>
                <c:pt idx="139">
                  <c:v>311807</c:v>
                </c:pt>
                <c:pt idx="140">
                  <c:v>316239</c:v>
                </c:pt>
                <c:pt idx="141">
                  <c:v>321976</c:v>
                </c:pt>
                <c:pt idx="142">
                  <c:v>327379</c:v>
                </c:pt>
                <c:pt idx="143">
                  <c:v>329667</c:v>
                </c:pt>
                <c:pt idx="144">
                  <c:v>331238</c:v>
                </c:pt>
                <c:pt idx="145">
                  <c:v>338333</c:v>
                </c:pt>
                <c:pt idx="146">
                  <c:v>344431</c:v>
                </c:pt>
                <c:pt idx="147">
                  <c:v>351054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List1!$E$4:$EV$4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3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7</c:v>
                </c:pt>
                <c:pt idx="31">
                  <c:v>7</c:v>
                </c:pt>
                <c:pt idx="32">
                  <c:v>7</c:v>
                </c:pt>
                <c:pt idx="33">
                  <c:v>7</c:v>
                </c:pt>
                <c:pt idx="34">
                  <c:v>10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13</c:v>
                </c:pt>
                <c:pt idx="42">
                  <c:v>14</c:v>
                </c:pt>
                <c:pt idx="43">
                  <c:v>15</c:v>
                </c:pt>
                <c:pt idx="44">
                  <c:v>17</c:v>
                </c:pt>
                <c:pt idx="45">
                  <c:v>19</c:v>
                </c:pt>
                <c:pt idx="46">
                  <c:v>19</c:v>
                </c:pt>
                <c:pt idx="47">
                  <c:v>19</c:v>
                </c:pt>
                <c:pt idx="48">
                  <c:v>20</c:v>
                </c:pt>
                <c:pt idx="49">
                  <c:v>21</c:v>
                </c:pt>
                <c:pt idx="50">
                  <c:v>24</c:v>
                </c:pt>
                <c:pt idx="51">
                  <c:v>30</c:v>
                </c:pt>
                <c:pt idx="52">
                  <c:v>33</c:v>
                </c:pt>
                <c:pt idx="53">
                  <c:v>33</c:v>
                </c:pt>
                <c:pt idx="54">
                  <c:v>35</c:v>
                </c:pt>
                <c:pt idx="55">
                  <c:v>41</c:v>
                </c:pt>
                <c:pt idx="56">
                  <c:v>49</c:v>
                </c:pt>
                <c:pt idx="57">
                  <c:v>96</c:v>
                </c:pt>
                <c:pt idx="58">
                  <c:v>154</c:v>
                </c:pt>
                <c:pt idx="59">
                  <c:v>194</c:v>
                </c:pt>
                <c:pt idx="60">
                  <c:v>391</c:v>
                </c:pt>
                <c:pt idx="61">
                  <c:v>3915</c:v>
                </c:pt>
                <c:pt idx="62">
                  <c:v>10791</c:v>
                </c:pt>
                <c:pt idx="63">
                  <c:v>16900</c:v>
                </c:pt>
                <c:pt idx="64">
                  <c:v>23715</c:v>
                </c:pt>
                <c:pt idx="65">
                  <c:v>28499</c:v>
                </c:pt>
                <c:pt idx="66">
                  <c:v>31114</c:v>
                </c:pt>
                <c:pt idx="67">
                  <c:v>33699</c:v>
                </c:pt>
                <c:pt idx="68">
                  <c:v>39573</c:v>
                </c:pt>
                <c:pt idx="69">
                  <c:v>46493</c:v>
                </c:pt>
                <c:pt idx="70">
                  <c:v>52431</c:v>
                </c:pt>
                <c:pt idx="71">
                  <c:v>58086</c:v>
                </c:pt>
                <c:pt idx="72">
                  <c:v>62508</c:v>
                </c:pt>
                <c:pt idx="73">
                  <c:v>65257</c:v>
                </c:pt>
                <c:pt idx="74">
                  <c:v>66955</c:v>
                </c:pt>
                <c:pt idx="75">
                  <c:v>69792</c:v>
                </c:pt>
                <c:pt idx="76">
                  <c:v>75197</c:v>
                </c:pt>
                <c:pt idx="77">
                  <c:v>79485</c:v>
                </c:pt>
                <c:pt idx="78">
                  <c:v>83607</c:v>
                </c:pt>
                <c:pt idx="79">
                  <c:v>88359</c:v>
                </c:pt>
                <c:pt idx="80">
                  <c:v>90666</c:v>
                </c:pt>
                <c:pt idx="81">
                  <c:v>91402</c:v>
                </c:pt>
                <c:pt idx="82">
                  <c:v>96298</c:v>
                </c:pt>
                <c:pt idx="83">
                  <c:v>100961</c:v>
                </c:pt>
                <c:pt idx="84">
                  <c:v>105551</c:v>
                </c:pt>
                <c:pt idx="85">
                  <c:v>110258</c:v>
                </c:pt>
                <c:pt idx="86">
                  <c:v>115793</c:v>
                </c:pt>
                <c:pt idx="87">
                  <c:v>117324</c:v>
                </c:pt>
                <c:pt idx="88">
                  <c:v>118966</c:v>
                </c:pt>
                <c:pt idx="89">
                  <c:v>125162</c:v>
                </c:pt>
                <c:pt idx="90">
                  <c:v>133021</c:v>
                </c:pt>
                <c:pt idx="91">
                  <c:v>139581</c:v>
                </c:pt>
                <c:pt idx="92">
                  <c:v>146802</c:v>
                </c:pt>
                <c:pt idx="93">
                  <c:v>149260</c:v>
                </c:pt>
                <c:pt idx="94">
                  <c:v>151264</c:v>
                </c:pt>
                <c:pt idx="95">
                  <c:v>153054</c:v>
                </c:pt>
                <c:pt idx="96">
                  <c:v>153973</c:v>
                </c:pt>
                <c:pt idx="97">
                  <c:v>159730</c:v>
                </c:pt>
                <c:pt idx="98">
                  <c:v>165988</c:v>
                </c:pt>
                <c:pt idx="99">
                  <c:v>172295</c:v>
                </c:pt>
                <c:pt idx="100">
                  <c:v>180320</c:v>
                </c:pt>
                <c:pt idx="101">
                  <c:v>184551</c:v>
                </c:pt>
                <c:pt idx="102">
                  <c:v>187008</c:v>
                </c:pt>
                <c:pt idx="103">
                  <c:v>193464</c:v>
                </c:pt>
                <c:pt idx="104">
                  <c:v>200686</c:v>
                </c:pt>
                <c:pt idx="105">
                  <c:v>206911</c:v>
                </c:pt>
                <c:pt idx="106">
                  <c:v>213248</c:v>
                </c:pt>
                <c:pt idx="107">
                  <c:v>223427</c:v>
                </c:pt>
                <c:pt idx="108">
                  <c:v>227538</c:v>
                </c:pt>
                <c:pt idx="109">
                  <c:v>230553</c:v>
                </c:pt>
                <c:pt idx="110">
                  <c:v>235387</c:v>
                </c:pt>
                <c:pt idx="111">
                  <c:v>240361</c:v>
                </c:pt>
                <c:pt idx="112">
                  <c:v>244697</c:v>
                </c:pt>
                <c:pt idx="113">
                  <c:v>249080</c:v>
                </c:pt>
                <c:pt idx="114">
                  <c:v>255124</c:v>
                </c:pt>
                <c:pt idx="115">
                  <c:v>256299</c:v>
                </c:pt>
                <c:pt idx="116">
                  <c:v>257483</c:v>
                </c:pt>
                <c:pt idx="117">
                  <c:v>260060</c:v>
                </c:pt>
                <c:pt idx="118">
                  <c:v>263362</c:v>
                </c:pt>
                <c:pt idx="119">
                  <c:v>266728</c:v>
                </c:pt>
                <c:pt idx="120">
                  <c:v>269866</c:v>
                </c:pt>
                <c:pt idx="121">
                  <c:v>272765</c:v>
                </c:pt>
                <c:pt idx="122">
                  <c:v>273663</c:v>
                </c:pt>
                <c:pt idx="123">
                  <c:v>274451</c:v>
                </c:pt>
                <c:pt idx="124">
                  <c:v>276186</c:v>
                </c:pt>
                <c:pt idx="125">
                  <c:v>278344</c:v>
                </c:pt>
                <c:pt idx="126">
                  <c:v>280768</c:v>
                </c:pt>
                <c:pt idx="127">
                  <c:v>283199</c:v>
                </c:pt>
                <c:pt idx="128">
                  <c:v>286265</c:v>
                </c:pt>
                <c:pt idx="129">
                  <c:v>287539</c:v>
                </c:pt>
                <c:pt idx="130">
                  <c:v>288705</c:v>
                </c:pt>
                <c:pt idx="131">
                  <c:v>290708</c:v>
                </c:pt>
                <c:pt idx="132">
                  <c:v>292439</c:v>
                </c:pt>
                <c:pt idx="133">
                  <c:v>293779</c:v>
                </c:pt>
                <c:pt idx="134">
                  <c:v>295154</c:v>
                </c:pt>
                <c:pt idx="135">
                  <c:v>296480</c:v>
                </c:pt>
                <c:pt idx="136">
                  <c:v>297252</c:v>
                </c:pt>
                <c:pt idx="137">
                  <c:v>297618</c:v>
                </c:pt>
                <c:pt idx="138">
                  <c:v>298459</c:v>
                </c:pt>
                <c:pt idx="139">
                  <c:v>299967</c:v>
                </c:pt>
                <c:pt idx="140">
                  <c:v>301757</c:v>
                </c:pt>
                <c:pt idx="141">
                  <c:v>303771</c:v>
                </c:pt>
                <c:pt idx="142">
                  <c:v>307361</c:v>
                </c:pt>
                <c:pt idx="143">
                  <c:v>309129</c:v>
                </c:pt>
                <c:pt idx="144">
                  <c:v>310449</c:v>
                </c:pt>
                <c:pt idx="145">
                  <c:v>313909</c:v>
                </c:pt>
                <c:pt idx="146">
                  <c:v>318850</c:v>
                </c:pt>
                <c:pt idx="147">
                  <c:v>323207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List1!$E$5:$EV$5</c:f>
              <c:numCache>
                <c:formatCode>General</c:formatCode>
                <c:ptCount val="148"/>
                <c:pt idx="0">
                  <c:v>686</c:v>
                </c:pt>
                <c:pt idx="1">
                  <c:v>881</c:v>
                </c:pt>
                <c:pt idx="2">
                  <c:v>886</c:v>
                </c:pt>
                <c:pt idx="3">
                  <c:v>886</c:v>
                </c:pt>
                <c:pt idx="4">
                  <c:v>888</c:v>
                </c:pt>
                <c:pt idx="5">
                  <c:v>891</c:v>
                </c:pt>
                <c:pt idx="6">
                  <c:v>903</c:v>
                </c:pt>
                <c:pt idx="7">
                  <c:v>957</c:v>
                </c:pt>
                <c:pt idx="8">
                  <c:v>1572</c:v>
                </c:pt>
                <c:pt idx="9">
                  <c:v>3164</c:v>
                </c:pt>
                <c:pt idx="10">
                  <c:v>3467</c:v>
                </c:pt>
                <c:pt idx="11">
                  <c:v>3545</c:v>
                </c:pt>
                <c:pt idx="12">
                  <c:v>4461</c:v>
                </c:pt>
                <c:pt idx="13">
                  <c:v>6403</c:v>
                </c:pt>
                <c:pt idx="14">
                  <c:v>9272</c:v>
                </c:pt>
                <c:pt idx="15">
                  <c:v>13289</c:v>
                </c:pt>
                <c:pt idx="16">
                  <c:v>17133</c:v>
                </c:pt>
                <c:pt idx="17">
                  <c:v>17749</c:v>
                </c:pt>
                <c:pt idx="18">
                  <c:v>17991</c:v>
                </c:pt>
                <c:pt idx="19">
                  <c:v>20714</c:v>
                </c:pt>
                <c:pt idx="20">
                  <c:v>24239</c:v>
                </c:pt>
                <c:pt idx="21">
                  <c:v>28172</c:v>
                </c:pt>
                <c:pt idx="22">
                  <c:v>31964</c:v>
                </c:pt>
                <c:pt idx="23">
                  <c:v>35097</c:v>
                </c:pt>
                <c:pt idx="24">
                  <c:v>35709</c:v>
                </c:pt>
                <c:pt idx="25">
                  <c:v>35835</c:v>
                </c:pt>
                <c:pt idx="26">
                  <c:v>37754</c:v>
                </c:pt>
                <c:pt idx="27">
                  <c:v>40408</c:v>
                </c:pt>
                <c:pt idx="28">
                  <c:v>42783</c:v>
                </c:pt>
                <c:pt idx="29">
                  <c:v>44576</c:v>
                </c:pt>
                <c:pt idx="30">
                  <c:v>46420</c:v>
                </c:pt>
                <c:pt idx="31">
                  <c:v>46599</c:v>
                </c:pt>
                <c:pt idx="32">
                  <c:v>46662</c:v>
                </c:pt>
                <c:pt idx="33">
                  <c:v>47952</c:v>
                </c:pt>
                <c:pt idx="34">
                  <c:v>49620</c:v>
                </c:pt>
                <c:pt idx="35">
                  <c:v>51810</c:v>
                </c:pt>
                <c:pt idx="36">
                  <c:v>55170</c:v>
                </c:pt>
                <c:pt idx="37">
                  <c:v>58144</c:v>
                </c:pt>
                <c:pt idx="38">
                  <c:v>58186</c:v>
                </c:pt>
                <c:pt idx="39">
                  <c:v>58364</c:v>
                </c:pt>
                <c:pt idx="40">
                  <c:v>61116</c:v>
                </c:pt>
                <c:pt idx="41">
                  <c:v>64937</c:v>
                </c:pt>
                <c:pt idx="42">
                  <c:v>69747</c:v>
                </c:pt>
                <c:pt idx="43">
                  <c:v>75189</c:v>
                </c:pt>
                <c:pt idx="44">
                  <c:v>80216</c:v>
                </c:pt>
                <c:pt idx="45">
                  <c:v>80928</c:v>
                </c:pt>
                <c:pt idx="46">
                  <c:v>81060</c:v>
                </c:pt>
                <c:pt idx="47">
                  <c:v>83380</c:v>
                </c:pt>
                <c:pt idx="48">
                  <c:v>87639</c:v>
                </c:pt>
                <c:pt idx="49">
                  <c:v>92160</c:v>
                </c:pt>
                <c:pt idx="50">
                  <c:v>96738</c:v>
                </c:pt>
                <c:pt idx="51">
                  <c:v>100394</c:v>
                </c:pt>
                <c:pt idx="52">
                  <c:v>100556</c:v>
                </c:pt>
                <c:pt idx="53">
                  <c:v>100560</c:v>
                </c:pt>
                <c:pt idx="54">
                  <c:v>103017</c:v>
                </c:pt>
                <c:pt idx="55">
                  <c:v>105952</c:v>
                </c:pt>
                <c:pt idx="56">
                  <c:v>109265</c:v>
                </c:pt>
                <c:pt idx="57">
                  <c:v>113495</c:v>
                </c:pt>
                <c:pt idx="58">
                  <c:v>116916</c:v>
                </c:pt>
                <c:pt idx="59">
                  <c:v>117082</c:v>
                </c:pt>
                <c:pt idx="60">
                  <c:v>117187</c:v>
                </c:pt>
                <c:pt idx="61">
                  <c:v>118866</c:v>
                </c:pt>
                <c:pt idx="62">
                  <c:v>120984</c:v>
                </c:pt>
                <c:pt idx="63">
                  <c:v>124120</c:v>
                </c:pt>
                <c:pt idx="64">
                  <c:v>127050</c:v>
                </c:pt>
                <c:pt idx="65">
                  <c:v>130089</c:v>
                </c:pt>
                <c:pt idx="66">
                  <c:v>130509</c:v>
                </c:pt>
                <c:pt idx="67">
                  <c:v>130809</c:v>
                </c:pt>
                <c:pt idx="68">
                  <c:v>131998</c:v>
                </c:pt>
                <c:pt idx="69">
                  <c:v>134500</c:v>
                </c:pt>
                <c:pt idx="70">
                  <c:v>137638</c:v>
                </c:pt>
                <c:pt idx="71">
                  <c:v>141410</c:v>
                </c:pt>
                <c:pt idx="72">
                  <c:v>144575</c:v>
                </c:pt>
                <c:pt idx="73">
                  <c:v>145003</c:v>
                </c:pt>
                <c:pt idx="74">
                  <c:v>145112</c:v>
                </c:pt>
                <c:pt idx="75">
                  <c:v>147441</c:v>
                </c:pt>
                <c:pt idx="76">
                  <c:v>150546</c:v>
                </c:pt>
                <c:pt idx="77">
                  <c:v>153031</c:v>
                </c:pt>
                <c:pt idx="78">
                  <c:v>155690</c:v>
                </c:pt>
                <c:pt idx="79">
                  <c:v>158607</c:v>
                </c:pt>
                <c:pt idx="80">
                  <c:v>158662</c:v>
                </c:pt>
                <c:pt idx="81">
                  <c:v>158678</c:v>
                </c:pt>
                <c:pt idx="82">
                  <c:v>159725</c:v>
                </c:pt>
                <c:pt idx="83">
                  <c:v>161311</c:v>
                </c:pt>
                <c:pt idx="84">
                  <c:v>163564</c:v>
                </c:pt>
                <c:pt idx="85">
                  <c:v>165753</c:v>
                </c:pt>
                <c:pt idx="86">
                  <c:v>168352</c:v>
                </c:pt>
                <c:pt idx="87">
                  <c:v>168569</c:v>
                </c:pt>
                <c:pt idx="88">
                  <c:v>168736</c:v>
                </c:pt>
                <c:pt idx="89">
                  <c:v>169705</c:v>
                </c:pt>
                <c:pt idx="90">
                  <c:v>171173</c:v>
                </c:pt>
                <c:pt idx="91">
                  <c:v>173407</c:v>
                </c:pt>
                <c:pt idx="92">
                  <c:v>175886</c:v>
                </c:pt>
                <c:pt idx="93">
                  <c:v>176160</c:v>
                </c:pt>
                <c:pt idx="94">
                  <c:v>176311</c:v>
                </c:pt>
                <c:pt idx="95">
                  <c:v>176357</c:v>
                </c:pt>
                <c:pt idx="96">
                  <c:v>176389</c:v>
                </c:pt>
                <c:pt idx="97">
                  <c:v>178136</c:v>
                </c:pt>
                <c:pt idx="98">
                  <c:v>179882</c:v>
                </c:pt>
                <c:pt idx="99">
                  <c:v>182481</c:v>
                </c:pt>
                <c:pt idx="100">
                  <c:v>184243</c:v>
                </c:pt>
                <c:pt idx="101">
                  <c:v>184365</c:v>
                </c:pt>
                <c:pt idx="102">
                  <c:v>184476</c:v>
                </c:pt>
                <c:pt idx="103">
                  <c:v>185371</c:v>
                </c:pt>
                <c:pt idx="104">
                  <c:v>187035</c:v>
                </c:pt>
                <c:pt idx="105">
                  <c:v>188420</c:v>
                </c:pt>
                <c:pt idx="106">
                  <c:v>190548</c:v>
                </c:pt>
                <c:pt idx="107">
                  <c:v>193805</c:v>
                </c:pt>
                <c:pt idx="108">
                  <c:v>194173</c:v>
                </c:pt>
                <c:pt idx="109">
                  <c:v>194409</c:v>
                </c:pt>
                <c:pt idx="110">
                  <c:v>195789</c:v>
                </c:pt>
                <c:pt idx="111">
                  <c:v>197177</c:v>
                </c:pt>
                <c:pt idx="112">
                  <c:v>198839</c:v>
                </c:pt>
                <c:pt idx="113">
                  <c:v>201086</c:v>
                </c:pt>
                <c:pt idx="114">
                  <c:v>203042</c:v>
                </c:pt>
                <c:pt idx="115">
                  <c:v>203433</c:v>
                </c:pt>
                <c:pt idx="116">
                  <c:v>204083</c:v>
                </c:pt>
                <c:pt idx="117">
                  <c:v>204978</c:v>
                </c:pt>
                <c:pt idx="118">
                  <c:v>206177</c:v>
                </c:pt>
                <c:pt idx="119">
                  <c:v>207301</c:v>
                </c:pt>
                <c:pt idx="120">
                  <c:v>208387</c:v>
                </c:pt>
                <c:pt idx="121">
                  <c:v>209358</c:v>
                </c:pt>
                <c:pt idx="122">
                  <c:v>209453</c:v>
                </c:pt>
                <c:pt idx="123">
                  <c:v>209565</c:v>
                </c:pt>
                <c:pt idx="124">
                  <c:v>210116</c:v>
                </c:pt>
                <c:pt idx="125">
                  <c:v>211052</c:v>
                </c:pt>
                <c:pt idx="126">
                  <c:v>211644</c:v>
                </c:pt>
                <c:pt idx="127">
                  <c:v>213307</c:v>
                </c:pt>
                <c:pt idx="128">
                  <c:v>214344</c:v>
                </c:pt>
                <c:pt idx="129">
                  <c:v>214701</c:v>
                </c:pt>
                <c:pt idx="130">
                  <c:v>214954</c:v>
                </c:pt>
                <c:pt idx="131">
                  <c:v>215946</c:v>
                </c:pt>
                <c:pt idx="132">
                  <c:v>217138</c:v>
                </c:pt>
                <c:pt idx="133">
                  <c:v>218387</c:v>
                </c:pt>
                <c:pt idx="134">
                  <c:v>219786</c:v>
                </c:pt>
                <c:pt idx="135">
                  <c:v>221345</c:v>
                </c:pt>
                <c:pt idx="136">
                  <c:v>221645</c:v>
                </c:pt>
                <c:pt idx="137">
                  <c:v>221875</c:v>
                </c:pt>
                <c:pt idx="138">
                  <c:v>222646</c:v>
                </c:pt>
                <c:pt idx="139">
                  <c:v>223491</c:v>
                </c:pt>
                <c:pt idx="140">
                  <c:v>225101</c:v>
                </c:pt>
                <c:pt idx="141">
                  <c:v>227259</c:v>
                </c:pt>
                <c:pt idx="142">
                  <c:v>228824</c:v>
                </c:pt>
                <c:pt idx="143">
                  <c:v>229218</c:v>
                </c:pt>
                <c:pt idx="144">
                  <c:v>229432</c:v>
                </c:pt>
                <c:pt idx="145">
                  <c:v>230165</c:v>
                </c:pt>
                <c:pt idx="146">
                  <c:v>231460</c:v>
                </c:pt>
                <c:pt idx="147">
                  <c:v>232584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List1!$E$6:$EV$6</c:f>
              <c:numCache>
                <c:formatCode>General</c:formatCode>
                <c:ptCount val="148"/>
                <c:pt idx="0">
                  <c:v>59</c:v>
                </c:pt>
                <c:pt idx="1">
                  <c:v>61</c:v>
                </c:pt>
                <c:pt idx="2">
                  <c:v>65</c:v>
                </c:pt>
                <c:pt idx="3">
                  <c:v>65</c:v>
                </c:pt>
                <c:pt idx="4">
                  <c:v>65</c:v>
                </c:pt>
                <c:pt idx="5">
                  <c:v>79</c:v>
                </c:pt>
                <c:pt idx="6">
                  <c:v>120</c:v>
                </c:pt>
                <c:pt idx="7">
                  <c:v>203</c:v>
                </c:pt>
                <c:pt idx="8">
                  <c:v>356</c:v>
                </c:pt>
                <c:pt idx="9">
                  <c:v>543</c:v>
                </c:pt>
                <c:pt idx="10">
                  <c:v>580</c:v>
                </c:pt>
                <c:pt idx="11">
                  <c:v>587</c:v>
                </c:pt>
                <c:pt idx="12">
                  <c:v>1066</c:v>
                </c:pt>
                <c:pt idx="13">
                  <c:v>1943</c:v>
                </c:pt>
                <c:pt idx="14">
                  <c:v>2854</c:v>
                </c:pt>
                <c:pt idx="15">
                  <c:v>3703</c:v>
                </c:pt>
                <c:pt idx="16">
                  <c:v>4564</c:v>
                </c:pt>
                <c:pt idx="17">
                  <c:v>4565</c:v>
                </c:pt>
                <c:pt idx="18">
                  <c:v>4566</c:v>
                </c:pt>
                <c:pt idx="19">
                  <c:v>4687</c:v>
                </c:pt>
                <c:pt idx="20">
                  <c:v>4802</c:v>
                </c:pt>
                <c:pt idx="21">
                  <c:v>4885</c:v>
                </c:pt>
                <c:pt idx="22">
                  <c:v>5006</c:v>
                </c:pt>
                <c:pt idx="23">
                  <c:v>5043</c:v>
                </c:pt>
                <c:pt idx="24">
                  <c:v>5046</c:v>
                </c:pt>
                <c:pt idx="25">
                  <c:v>5050</c:v>
                </c:pt>
                <c:pt idx="26">
                  <c:v>5077</c:v>
                </c:pt>
                <c:pt idx="27">
                  <c:v>5125</c:v>
                </c:pt>
                <c:pt idx="28">
                  <c:v>5174</c:v>
                </c:pt>
                <c:pt idx="29">
                  <c:v>5291</c:v>
                </c:pt>
                <c:pt idx="30">
                  <c:v>5445</c:v>
                </c:pt>
                <c:pt idx="31">
                  <c:v>5446</c:v>
                </c:pt>
                <c:pt idx="32">
                  <c:v>5467</c:v>
                </c:pt>
                <c:pt idx="33">
                  <c:v>5901</c:v>
                </c:pt>
                <c:pt idx="34">
                  <c:v>6581</c:v>
                </c:pt>
                <c:pt idx="35">
                  <c:v>7358</c:v>
                </c:pt>
                <c:pt idx="36">
                  <c:v>8172</c:v>
                </c:pt>
                <c:pt idx="37">
                  <c:v>8991</c:v>
                </c:pt>
                <c:pt idx="38">
                  <c:v>9005</c:v>
                </c:pt>
                <c:pt idx="39">
                  <c:v>9009</c:v>
                </c:pt>
                <c:pt idx="40">
                  <c:v>9273</c:v>
                </c:pt>
                <c:pt idx="41">
                  <c:v>9602</c:v>
                </c:pt>
                <c:pt idx="42">
                  <c:v>9809</c:v>
                </c:pt>
                <c:pt idx="43">
                  <c:v>10168</c:v>
                </c:pt>
                <c:pt idx="44">
                  <c:v>10353</c:v>
                </c:pt>
                <c:pt idx="45">
                  <c:v>10365</c:v>
                </c:pt>
                <c:pt idx="46">
                  <c:v>10367</c:v>
                </c:pt>
                <c:pt idx="47">
                  <c:v>10468</c:v>
                </c:pt>
                <c:pt idx="48">
                  <c:v>10530</c:v>
                </c:pt>
                <c:pt idx="49">
                  <c:v>11024</c:v>
                </c:pt>
                <c:pt idx="50">
                  <c:v>11312</c:v>
                </c:pt>
                <c:pt idx="51">
                  <c:v>11880</c:v>
                </c:pt>
                <c:pt idx="52">
                  <c:v>11888</c:v>
                </c:pt>
                <c:pt idx="53">
                  <c:v>11906</c:v>
                </c:pt>
                <c:pt idx="54">
                  <c:v>12402</c:v>
                </c:pt>
                <c:pt idx="55">
                  <c:v>12718</c:v>
                </c:pt>
                <c:pt idx="56">
                  <c:v>13211</c:v>
                </c:pt>
                <c:pt idx="57">
                  <c:v>13758</c:v>
                </c:pt>
                <c:pt idx="58">
                  <c:v>14212</c:v>
                </c:pt>
                <c:pt idx="59">
                  <c:v>14236</c:v>
                </c:pt>
                <c:pt idx="60">
                  <c:v>14255</c:v>
                </c:pt>
                <c:pt idx="61">
                  <c:v>14594</c:v>
                </c:pt>
                <c:pt idx="62">
                  <c:v>15106</c:v>
                </c:pt>
                <c:pt idx="63">
                  <c:v>15815</c:v>
                </c:pt>
                <c:pt idx="64">
                  <c:v>16424</c:v>
                </c:pt>
                <c:pt idx="65">
                  <c:v>17059</c:v>
                </c:pt>
                <c:pt idx="66">
                  <c:v>17469</c:v>
                </c:pt>
                <c:pt idx="67">
                  <c:v>17988</c:v>
                </c:pt>
                <c:pt idx="68">
                  <c:v>19036</c:v>
                </c:pt>
                <c:pt idx="69">
                  <c:v>20058</c:v>
                </c:pt>
                <c:pt idx="70">
                  <c:v>20884</c:v>
                </c:pt>
                <c:pt idx="71">
                  <c:v>21818</c:v>
                </c:pt>
                <c:pt idx="72">
                  <c:v>22953</c:v>
                </c:pt>
                <c:pt idx="73">
                  <c:v>23157</c:v>
                </c:pt>
                <c:pt idx="74">
                  <c:v>23473</c:v>
                </c:pt>
                <c:pt idx="75">
                  <c:v>24447</c:v>
                </c:pt>
                <c:pt idx="76">
                  <c:v>25373</c:v>
                </c:pt>
                <c:pt idx="77">
                  <c:v>26522</c:v>
                </c:pt>
                <c:pt idx="78">
                  <c:v>27448</c:v>
                </c:pt>
                <c:pt idx="79">
                  <c:v>28309</c:v>
                </c:pt>
                <c:pt idx="80">
                  <c:v>28709</c:v>
                </c:pt>
                <c:pt idx="81">
                  <c:v>28874</c:v>
                </c:pt>
                <c:pt idx="82">
                  <c:v>29534</c:v>
                </c:pt>
                <c:pt idx="83">
                  <c:v>30281</c:v>
                </c:pt>
                <c:pt idx="84">
                  <c:v>31465</c:v>
                </c:pt>
                <c:pt idx="85">
                  <c:v>32785</c:v>
                </c:pt>
                <c:pt idx="86">
                  <c:v>34030</c:v>
                </c:pt>
                <c:pt idx="87">
                  <c:v>34485</c:v>
                </c:pt>
                <c:pt idx="88">
                  <c:v>34572</c:v>
                </c:pt>
                <c:pt idx="89">
                  <c:v>35423</c:v>
                </c:pt>
                <c:pt idx="90">
                  <c:v>36638</c:v>
                </c:pt>
                <c:pt idx="91">
                  <c:v>37651</c:v>
                </c:pt>
                <c:pt idx="92">
                  <c:v>39945</c:v>
                </c:pt>
                <c:pt idx="93">
                  <c:v>41004</c:v>
                </c:pt>
                <c:pt idx="94">
                  <c:v>41805</c:v>
                </c:pt>
                <c:pt idx="95">
                  <c:v>42053</c:v>
                </c:pt>
                <c:pt idx="96">
                  <c:v>42522</c:v>
                </c:pt>
                <c:pt idx="97">
                  <c:v>43613</c:v>
                </c:pt>
                <c:pt idx="98">
                  <c:v>44708</c:v>
                </c:pt>
                <c:pt idx="99">
                  <c:v>46983</c:v>
                </c:pt>
                <c:pt idx="100">
                  <c:v>50057</c:v>
                </c:pt>
                <c:pt idx="101">
                  <c:v>50790</c:v>
                </c:pt>
                <c:pt idx="102">
                  <c:v>51160</c:v>
                </c:pt>
                <c:pt idx="103">
                  <c:v>52970</c:v>
                </c:pt>
                <c:pt idx="104">
                  <c:v>54636</c:v>
                </c:pt>
                <c:pt idx="105">
                  <c:v>56000</c:v>
                </c:pt>
                <c:pt idx="106">
                  <c:v>57998</c:v>
                </c:pt>
                <c:pt idx="107">
                  <c:v>60083</c:v>
                </c:pt>
                <c:pt idx="108">
                  <c:v>62331</c:v>
                </c:pt>
                <c:pt idx="109">
                  <c:v>63171</c:v>
                </c:pt>
                <c:pt idx="110">
                  <c:v>66031</c:v>
                </c:pt>
                <c:pt idx="111">
                  <c:v>67974</c:v>
                </c:pt>
                <c:pt idx="112">
                  <c:v>69675</c:v>
                </c:pt>
                <c:pt idx="113">
                  <c:v>72926</c:v>
                </c:pt>
                <c:pt idx="114">
                  <c:v>76609</c:v>
                </c:pt>
                <c:pt idx="115">
                  <c:v>78102</c:v>
                </c:pt>
                <c:pt idx="116">
                  <c:v>78630</c:v>
                </c:pt>
                <c:pt idx="117">
                  <c:v>79943</c:v>
                </c:pt>
                <c:pt idx="118">
                  <c:v>81271</c:v>
                </c:pt>
                <c:pt idx="119">
                  <c:v>83056</c:v>
                </c:pt>
                <c:pt idx="120">
                  <c:v>86659</c:v>
                </c:pt>
                <c:pt idx="121">
                  <c:v>90493</c:v>
                </c:pt>
                <c:pt idx="122">
                  <c:v>91325</c:v>
                </c:pt>
                <c:pt idx="123">
                  <c:v>92302</c:v>
                </c:pt>
                <c:pt idx="124">
                  <c:v>95472</c:v>
                </c:pt>
                <c:pt idx="125">
                  <c:v>98855</c:v>
                </c:pt>
                <c:pt idx="126">
                  <c:v>102629</c:v>
                </c:pt>
                <c:pt idx="127">
                  <c:v>107759</c:v>
                </c:pt>
                <c:pt idx="128">
                  <c:v>113168</c:v>
                </c:pt>
                <c:pt idx="129">
                  <c:v>114954</c:v>
                </c:pt>
                <c:pt idx="130">
                  <c:v>116008</c:v>
                </c:pt>
                <c:pt idx="131">
                  <c:v>119374</c:v>
                </c:pt>
                <c:pt idx="132">
                  <c:v>122661</c:v>
                </c:pt>
                <c:pt idx="133">
                  <c:v>125524</c:v>
                </c:pt>
                <c:pt idx="134">
                  <c:v>128954</c:v>
                </c:pt>
                <c:pt idx="135">
                  <c:v>131759</c:v>
                </c:pt>
                <c:pt idx="136">
                  <c:v>132695</c:v>
                </c:pt>
                <c:pt idx="137">
                  <c:v>133441</c:v>
                </c:pt>
                <c:pt idx="138">
                  <c:v>135297</c:v>
                </c:pt>
                <c:pt idx="139">
                  <c:v>136905</c:v>
                </c:pt>
                <c:pt idx="140">
                  <c:v>138925</c:v>
                </c:pt>
                <c:pt idx="141">
                  <c:v>141355</c:v>
                </c:pt>
                <c:pt idx="142">
                  <c:v>143904</c:v>
                </c:pt>
                <c:pt idx="143">
                  <c:v>144563</c:v>
                </c:pt>
                <c:pt idx="144">
                  <c:v>145206</c:v>
                </c:pt>
                <c:pt idx="145">
                  <c:v>147594</c:v>
                </c:pt>
                <c:pt idx="146">
                  <c:v>149580</c:v>
                </c:pt>
                <c:pt idx="147">
                  <c:v>151671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11.45932</c:v>
                </c:pt>
                <c:pt idx="1">
                  <c:v>12.65883</c:v>
                </c:pt>
                <c:pt idx="2">
                  <c:v>12.88355</c:v>
                </c:pt>
                <c:pt idx="3">
                  <c:v>10.912430000000001</c:v>
                </c:pt>
                <c:pt idx="4">
                  <c:v>11.281879999999999</c:v>
                </c:pt>
                <c:pt idx="5">
                  <c:v>12.322509999999999</c:v>
                </c:pt>
                <c:pt idx="6">
                  <c:v>12.227029999999999</c:v>
                </c:pt>
                <c:pt idx="7">
                  <c:v>12.83961</c:v>
                </c:pt>
                <c:pt idx="8">
                  <c:v>12.385439999999999</c:v>
                </c:pt>
                <c:pt idx="9">
                  <c:v>12.009969999999999</c:v>
                </c:pt>
                <c:pt idx="10">
                  <c:v>11.325049999999999</c:v>
                </c:pt>
                <c:pt idx="11">
                  <c:v>13.543189999999999</c:v>
                </c:pt>
                <c:pt idx="12">
                  <c:v>12.39354</c:v>
                </c:pt>
                <c:pt idx="13">
                  <c:v>12.146559999999999</c:v>
                </c:pt>
                <c:pt idx="14">
                  <c:v>12.294449999999999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24.604403600000001</c:v>
                </c:pt>
                <c:pt idx="1">
                  <c:v>22.8522681</c:v>
                </c:pt>
                <c:pt idx="2">
                  <c:v>22.510225999999999</c:v>
                </c:pt>
                <c:pt idx="3">
                  <c:v>23.8029434</c:v>
                </c:pt>
                <c:pt idx="4">
                  <c:v>23.049595799999999</c:v>
                </c:pt>
                <c:pt idx="5">
                  <c:v>21.716683100000001</c:v>
                </c:pt>
                <c:pt idx="6">
                  <c:v>21.592585100000001</c:v>
                </c:pt>
                <c:pt idx="7">
                  <c:v>20.853307699999998</c:v>
                </c:pt>
                <c:pt idx="8">
                  <c:v>21.008187199999998</c:v>
                </c:pt>
                <c:pt idx="9">
                  <c:v>21.115138300000002</c:v>
                </c:pt>
                <c:pt idx="10">
                  <c:v>21.583388800000002</c:v>
                </c:pt>
                <c:pt idx="11">
                  <c:v>18.6742557</c:v>
                </c:pt>
                <c:pt idx="12">
                  <c:v>19.778691299999998</c:v>
                </c:pt>
                <c:pt idx="13">
                  <c:v>19.815972299999999</c:v>
                </c:pt>
                <c:pt idx="14">
                  <c:v>19.189741399999999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3.3465525999999999</c:v>
                </c:pt>
                <c:pt idx="1">
                  <c:v>1.7707998</c:v>
                </c:pt>
                <c:pt idx="2">
                  <c:v>2.5185048000000001</c:v>
                </c:pt>
                <c:pt idx="3">
                  <c:v>2.0625358</c:v>
                </c:pt>
                <c:pt idx="4">
                  <c:v>2.9030619</c:v>
                </c:pt>
                <c:pt idx="5">
                  <c:v>3.6826034000000001</c:v>
                </c:pt>
                <c:pt idx="6">
                  <c:v>2.8884983000000002</c:v>
                </c:pt>
                <c:pt idx="7">
                  <c:v>2.9219867000000002</c:v>
                </c:pt>
                <c:pt idx="8">
                  <c:v>2.6952444999999998</c:v>
                </c:pt>
                <c:pt idx="9">
                  <c:v>4.2304811999999998</c:v>
                </c:pt>
                <c:pt idx="10">
                  <c:v>2.5410911999999999</c:v>
                </c:pt>
                <c:pt idx="11">
                  <c:v>6.1641814000000004</c:v>
                </c:pt>
                <c:pt idx="12">
                  <c:v>2.7520055000000001</c:v>
                </c:pt>
                <c:pt idx="13">
                  <c:v>2.3088574999999998</c:v>
                </c:pt>
                <c:pt idx="14">
                  <c:v>3.8212242000000001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4.3482190999999997</c:v>
                </c:pt>
                <c:pt idx="1">
                  <c:v>3.9052072</c:v>
                </c:pt>
                <c:pt idx="2">
                  <c:v>4.2138477999999999</c:v>
                </c:pt>
                <c:pt idx="3">
                  <c:v>3.3639982000000002</c:v>
                </c:pt>
                <c:pt idx="4">
                  <c:v>1.8567323</c:v>
                </c:pt>
                <c:pt idx="5">
                  <c:v>5.0867440000000004</c:v>
                </c:pt>
                <c:pt idx="6">
                  <c:v>3.7118712999999999</c:v>
                </c:pt>
                <c:pt idx="7">
                  <c:v>2.5144841000000002</c:v>
                </c:pt>
                <c:pt idx="8">
                  <c:v>4.2572343000000004</c:v>
                </c:pt>
                <c:pt idx="9">
                  <c:v>4.6523705</c:v>
                </c:pt>
                <c:pt idx="10">
                  <c:v>3.8457992000000001</c:v>
                </c:pt>
                <c:pt idx="11">
                  <c:v>3.7470300999999999</c:v>
                </c:pt>
                <c:pt idx="12">
                  <c:v>3.4636380999999998</c:v>
                </c:pt>
                <c:pt idx="13">
                  <c:v>5.5200667000000001</c:v>
                </c:pt>
                <c:pt idx="14">
                  <c:v>3.8610004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9.4109879999999997</c:v>
                </c:pt>
                <c:pt idx="1">
                  <c:v>9.7704769999999996</c:v>
                </c:pt>
                <c:pt idx="2">
                  <c:v>11.741400000000001</c:v>
                </c:pt>
                <c:pt idx="3">
                  <c:v>9.3778000000000006</c:v>
                </c:pt>
                <c:pt idx="4">
                  <c:v>9.8946170000000002</c:v>
                </c:pt>
                <c:pt idx="5">
                  <c:v>9.9107190000000003</c:v>
                </c:pt>
                <c:pt idx="6">
                  <c:v>8.1758380000000006</c:v>
                </c:pt>
                <c:pt idx="7">
                  <c:v>10.08793</c:v>
                </c:pt>
                <c:pt idx="8">
                  <c:v>10.895009999999999</c:v>
                </c:pt>
                <c:pt idx="9">
                  <c:v>10.51426</c:v>
                </c:pt>
                <c:pt idx="10">
                  <c:v>9.1372309999999999</c:v>
                </c:pt>
                <c:pt idx="11">
                  <c:v>8.7750280000000007</c:v>
                </c:pt>
                <c:pt idx="12">
                  <c:v>9.5727030000000006</c:v>
                </c:pt>
                <c:pt idx="13">
                  <c:v>11.72311</c:v>
                </c:pt>
                <c:pt idx="14">
                  <c:v>11.90279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46.830512599999999</c:v>
                </c:pt>
                <c:pt idx="1">
                  <c:v>49.0424224</c:v>
                </c:pt>
                <c:pt idx="2">
                  <c:v>46.132464800000001</c:v>
                </c:pt>
                <c:pt idx="3">
                  <c:v>50.480291399999999</c:v>
                </c:pt>
                <c:pt idx="4">
                  <c:v>51.014111300000003</c:v>
                </c:pt>
                <c:pt idx="5">
                  <c:v>47.280736599999997</c:v>
                </c:pt>
                <c:pt idx="6">
                  <c:v>51.404176399999997</c:v>
                </c:pt>
                <c:pt idx="7">
                  <c:v>50.782684199999998</c:v>
                </c:pt>
                <c:pt idx="8">
                  <c:v>48.758884700000003</c:v>
                </c:pt>
                <c:pt idx="9">
                  <c:v>47.477784300000003</c:v>
                </c:pt>
                <c:pt idx="10">
                  <c:v>51.567443599999997</c:v>
                </c:pt>
                <c:pt idx="11">
                  <c:v>49.096311499999999</c:v>
                </c:pt>
                <c:pt idx="12">
                  <c:v>52.039421300000001</c:v>
                </c:pt>
                <c:pt idx="13">
                  <c:v>48.485433800000003</c:v>
                </c:pt>
                <c:pt idx="14">
                  <c:v>48.930789500000003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165526331871E-3"/>
          <c:y val="5.443796886519852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Sheet1!$E$2:$EV$2</c:f>
              <c:numCache>
                <c:formatCode>General</c:formatCode>
                <c:ptCount val="148"/>
                <c:pt idx="0">
                  <c:v>3474</c:v>
                </c:pt>
                <c:pt idx="1">
                  <c:v>1304</c:v>
                </c:pt>
                <c:pt idx="2">
                  <c:v>261</c:v>
                </c:pt>
                <c:pt idx="3">
                  <c:v>1267</c:v>
                </c:pt>
                <c:pt idx="4">
                  <c:v>915</c:v>
                </c:pt>
                <c:pt idx="5">
                  <c:v>3574</c:v>
                </c:pt>
                <c:pt idx="6">
                  <c:v>4491</c:v>
                </c:pt>
                <c:pt idx="7">
                  <c:v>5817</c:v>
                </c:pt>
                <c:pt idx="8">
                  <c:v>7942</c:v>
                </c:pt>
                <c:pt idx="9">
                  <c:v>9931</c:v>
                </c:pt>
                <c:pt idx="10">
                  <c:v>2013</c:v>
                </c:pt>
                <c:pt idx="11">
                  <c:v>1751</c:v>
                </c:pt>
                <c:pt idx="12">
                  <c:v>9790</c:v>
                </c:pt>
                <c:pt idx="13">
                  <c:v>13357</c:v>
                </c:pt>
                <c:pt idx="14">
                  <c:v>13477</c:v>
                </c:pt>
                <c:pt idx="15">
                  <c:v>15158</c:v>
                </c:pt>
                <c:pt idx="16">
                  <c:v>13941</c:v>
                </c:pt>
                <c:pt idx="17">
                  <c:v>3375</c:v>
                </c:pt>
                <c:pt idx="18">
                  <c:v>3230</c:v>
                </c:pt>
                <c:pt idx="19">
                  <c:v>14259</c:v>
                </c:pt>
                <c:pt idx="20">
                  <c:v>15205</c:v>
                </c:pt>
                <c:pt idx="21">
                  <c:v>16237</c:v>
                </c:pt>
                <c:pt idx="22">
                  <c:v>17275</c:v>
                </c:pt>
                <c:pt idx="23">
                  <c:v>15831</c:v>
                </c:pt>
                <c:pt idx="24">
                  <c:v>4145</c:v>
                </c:pt>
                <c:pt idx="25">
                  <c:v>3108</c:v>
                </c:pt>
                <c:pt idx="26">
                  <c:v>12546</c:v>
                </c:pt>
                <c:pt idx="27">
                  <c:v>14450</c:v>
                </c:pt>
                <c:pt idx="28">
                  <c:v>13481</c:v>
                </c:pt>
                <c:pt idx="29">
                  <c:v>13114</c:v>
                </c:pt>
                <c:pt idx="30">
                  <c:v>13985</c:v>
                </c:pt>
                <c:pt idx="31">
                  <c:v>1800</c:v>
                </c:pt>
                <c:pt idx="32">
                  <c:v>1874</c:v>
                </c:pt>
                <c:pt idx="33">
                  <c:v>11826</c:v>
                </c:pt>
                <c:pt idx="34">
                  <c:v>14281</c:v>
                </c:pt>
                <c:pt idx="35">
                  <c:v>15336</c:v>
                </c:pt>
                <c:pt idx="36">
                  <c:v>17785</c:v>
                </c:pt>
                <c:pt idx="37">
                  <c:v>16056</c:v>
                </c:pt>
                <c:pt idx="38">
                  <c:v>3171</c:v>
                </c:pt>
                <c:pt idx="39">
                  <c:v>3322</c:v>
                </c:pt>
                <c:pt idx="40">
                  <c:v>15364</c:v>
                </c:pt>
                <c:pt idx="41">
                  <c:v>16959</c:v>
                </c:pt>
                <c:pt idx="42">
                  <c:v>18635</c:v>
                </c:pt>
                <c:pt idx="43">
                  <c:v>22388</c:v>
                </c:pt>
                <c:pt idx="44">
                  <c:v>21338</c:v>
                </c:pt>
                <c:pt idx="45">
                  <c:v>4547</c:v>
                </c:pt>
                <c:pt idx="46">
                  <c:v>2356</c:v>
                </c:pt>
                <c:pt idx="47">
                  <c:v>15647</c:v>
                </c:pt>
                <c:pt idx="48">
                  <c:v>17673</c:v>
                </c:pt>
                <c:pt idx="49">
                  <c:v>17905</c:v>
                </c:pt>
                <c:pt idx="50">
                  <c:v>20244</c:v>
                </c:pt>
                <c:pt idx="51">
                  <c:v>19065</c:v>
                </c:pt>
                <c:pt idx="52">
                  <c:v>3094</c:v>
                </c:pt>
                <c:pt idx="53">
                  <c:v>2028</c:v>
                </c:pt>
                <c:pt idx="54">
                  <c:v>16061</c:v>
                </c:pt>
                <c:pt idx="55">
                  <c:v>19783</c:v>
                </c:pt>
                <c:pt idx="56">
                  <c:v>19784</c:v>
                </c:pt>
                <c:pt idx="57">
                  <c:v>23428</c:v>
                </c:pt>
                <c:pt idx="58">
                  <c:v>21390</c:v>
                </c:pt>
                <c:pt idx="59">
                  <c:v>3482</c:v>
                </c:pt>
                <c:pt idx="60">
                  <c:v>2882</c:v>
                </c:pt>
                <c:pt idx="61">
                  <c:v>22713</c:v>
                </c:pt>
                <c:pt idx="62">
                  <c:v>30589</c:v>
                </c:pt>
                <c:pt idx="63">
                  <c:v>35013</c:v>
                </c:pt>
                <c:pt idx="64">
                  <c:v>37644</c:v>
                </c:pt>
                <c:pt idx="65">
                  <c:v>33909</c:v>
                </c:pt>
                <c:pt idx="66">
                  <c:v>12806</c:v>
                </c:pt>
                <c:pt idx="67">
                  <c:v>12152</c:v>
                </c:pt>
                <c:pt idx="68">
                  <c:v>34303</c:v>
                </c:pt>
                <c:pt idx="69">
                  <c:v>42357</c:v>
                </c:pt>
                <c:pt idx="70">
                  <c:v>47814</c:v>
                </c:pt>
                <c:pt idx="71">
                  <c:v>52710</c:v>
                </c:pt>
                <c:pt idx="72">
                  <c:v>46798</c:v>
                </c:pt>
                <c:pt idx="73">
                  <c:v>18248</c:v>
                </c:pt>
                <c:pt idx="74">
                  <c:v>13153</c:v>
                </c:pt>
                <c:pt idx="75">
                  <c:v>36866</c:v>
                </c:pt>
                <c:pt idx="76">
                  <c:v>49045</c:v>
                </c:pt>
                <c:pt idx="77">
                  <c:v>47626</c:v>
                </c:pt>
                <c:pt idx="78">
                  <c:v>49924</c:v>
                </c:pt>
                <c:pt idx="79">
                  <c:v>47579</c:v>
                </c:pt>
                <c:pt idx="80">
                  <c:v>16972</c:v>
                </c:pt>
                <c:pt idx="81">
                  <c:v>8870</c:v>
                </c:pt>
                <c:pt idx="82">
                  <c:v>36476</c:v>
                </c:pt>
                <c:pt idx="83">
                  <c:v>39511</c:v>
                </c:pt>
                <c:pt idx="84">
                  <c:v>42150</c:v>
                </c:pt>
                <c:pt idx="85">
                  <c:v>43847</c:v>
                </c:pt>
                <c:pt idx="86">
                  <c:v>41921</c:v>
                </c:pt>
                <c:pt idx="87">
                  <c:v>13160</c:v>
                </c:pt>
                <c:pt idx="88">
                  <c:v>9583</c:v>
                </c:pt>
                <c:pt idx="89">
                  <c:v>39305</c:v>
                </c:pt>
                <c:pt idx="90">
                  <c:v>46482</c:v>
                </c:pt>
                <c:pt idx="91">
                  <c:v>49776</c:v>
                </c:pt>
                <c:pt idx="92">
                  <c:v>57153</c:v>
                </c:pt>
                <c:pt idx="93">
                  <c:v>19443</c:v>
                </c:pt>
                <c:pt idx="94">
                  <c:v>14395</c:v>
                </c:pt>
                <c:pt idx="95">
                  <c:v>11190</c:v>
                </c:pt>
                <c:pt idx="96">
                  <c:v>9443</c:v>
                </c:pt>
                <c:pt idx="97">
                  <c:v>45090</c:v>
                </c:pt>
                <c:pt idx="98">
                  <c:v>45185</c:v>
                </c:pt>
                <c:pt idx="99">
                  <c:v>68805</c:v>
                </c:pt>
                <c:pt idx="100">
                  <c:v>68539</c:v>
                </c:pt>
                <c:pt idx="101">
                  <c:v>30445</c:v>
                </c:pt>
                <c:pt idx="102">
                  <c:v>19668</c:v>
                </c:pt>
                <c:pt idx="103">
                  <c:v>62410</c:v>
                </c:pt>
                <c:pt idx="104">
                  <c:v>61531</c:v>
                </c:pt>
                <c:pt idx="105">
                  <c:v>65596</c:v>
                </c:pt>
                <c:pt idx="106">
                  <c:v>72782</c:v>
                </c:pt>
                <c:pt idx="107">
                  <c:v>69655</c:v>
                </c:pt>
                <c:pt idx="108">
                  <c:v>25436</c:v>
                </c:pt>
                <c:pt idx="109">
                  <c:v>17822</c:v>
                </c:pt>
                <c:pt idx="110">
                  <c:v>58793</c:v>
                </c:pt>
                <c:pt idx="111">
                  <c:v>57555</c:v>
                </c:pt>
                <c:pt idx="112">
                  <c:v>61316</c:v>
                </c:pt>
                <c:pt idx="113">
                  <c:v>71118</c:v>
                </c:pt>
                <c:pt idx="114">
                  <c:v>61150</c:v>
                </c:pt>
                <c:pt idx="115">
                  <c:v>22754</c:v>
                </c:pt>
                <c:pt idx="116">
                  <c:v>18434</c:v>
                </c:pt>
                <c:pt idx="117">
                  <c:v>55798</c:v>
                </c:pt>
                <c:pt idx="118">
                  <c:v>59540</c:v>
                </c:pt>
                <c:pt idx="119">
                  <c:v>70661</c:v>
                </c:pt>
                <c:pt idx="120">
                  <c:v>78867</c:v>
                </c:pt>
                <c:pt idx="121">
                  <c:v>69870</c:v>
                </c:pt>
                <c:pt idx="122">
                  <c:v>22388</c:v>
                </c:pt>
                <c:pt idx="123">
                  <c:v>20942</c:v>
                </c:pt>
                <c:pt idx="124">
                  <c:v>70462</c:v>
                </c:pt>
                <c:pt idx="125">
                  <c:v>72330</c:v>
                </c:pt>
                <c:pt idx="126">
                  <c:v>79734</c:v>
                </c:pt>
                <c:pt idx="127">
                  <c:v>88029</c:v>
                </c:pt>
                <c:pt idx="128">
                  <c:v>84536</c:v>
                </c:pt>
                <c:pt idx="129">
                  <c:v>30757</c:v>
                </c:pt>
                <c:pt idx="130">
                  <c:v>25165</c:v>
                </c:pt>
                <c:pt idx="131">
                  <c:v>77339</c:v>
                </c:pt>
                <c:pt idx="132">
                  <c:v>82041</c:v>
                </c:pt>
                <c:pt idx="133">
                  <c:v>86318</c:v>
                </c:pt>
                <c:pt idx="134">
                  <c:v>90620</c:v>
                </c:pt>
                <c:pt idx="135">
                  <c:v>84931</c:v>
                </c:pt>
                <c:pt idx="136">
                  <c:v>33642</c:v>
                </c:pt>
                <c:pt idx="137">
                  <c:v>26753</c:v>
                </c:pt>
                <c:pt idx="138">
                  <c:v>77543</c:v>
                </c:pt>
                <c:pt idx="139">
                  <c:v>83106</c:v>
                </c:pt>
                <c:pt idx="140">
                  <c:v>90303</c:v>
                </c:pt>
                <c:pt idx="141">
                  <c:v>98779</c:v>
                </c:pt>
                <c:pt idx="142">
                  <c:v>93041</c:v>
                </c:pt>
                <c:pt idx="143">
                  <c:v>42217</c:v>
                </c:pt>
                <c:pt idx="144">
                  <c:v>31001</c:v>
                </c:pt>
                <c:pt idx="145">
                  <c:v>77532</c:v>
                </c:pt>
                <c:pt idx="146">
                  <c:v>83261</c:v>
                </c:pt>
                <c:pt idx="147">
                  <c:v>97233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Sheet1!$E$2:$EV$2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633</c:v>
                </c:pt>
                <c:pt idx="19">
                  <c:v>1810</c:v>
                </c:pt>
                <c:pt idx="20">
                  <c:v>2699</c:v>
                </c:pt>
                <c:pt idx="21">
                  <c:v>2629</c:v>
                </c:pt>
                <c:pt idx="22">
                  <c:v>1720</c:v>
                </c:pt>
                <c:pt idx="23">
                  <c:v>1035</c:v>
                </c:pt>
                <c:pt idx="24">
                  <c:v>866</c:v>
                </c:pt>
                <c:pt idx="25">
                  <c:v>863</c:v>
                </c:pt>
                <c:pt idx="26">
                  <c:v>2951</c:v>
                </c:pt>
                <c:pt idx="27">
                  <c:v>3956</c:v>
                </c:pt>
                <c:pt idx="28">
                  <c:v>4494</c:v>
                </c:pt>
                <c:pt idx="29">
                  <c:v>6085</c:v>
                </c:pt>
                <c:pt idx="30">
                  <c:v>7810</c:v>
                </c:pt>
                <c:pt idx="31">
                  <c:v>1082</c:v>
                </c:pt>
                <c:pt idx="32">
                  <c:v>1172</c:v>
                </c:pt>
                <c:pt idx="33">
                  <c:v>7881</c:v>
                </c:pt>
                <c:pt idx="34">
                  <c:v>10164</c:v>
                </c:pt>
                <c:pt idx="35">
                  <c:v>10951</c:v>
                </c:pt>
                <c:pt idx="36">
                  <c:v>12910</c:v>
                </c:pt>
                <c:pt idx="37">
                  <c:v>10620</c:v>
                </c:pt>
                <c:pt idx="38">
                  <c:v>2335</c:v>
                </c:pt>
                <c:pt idx="39">
                  <c:v>2476</c:v>
                </c:pt>
                <c:pt idx="40">
                  <c:v>11348</c:v>
                </c:pt>
                <c:pt idx="41">
                  <c:v>11895</c:v>
                </c:pt>
                <c:pt idx="42">
                  <c:v>13172</c:v>
                </c:pt>
                <c:pt idx="43">
                  <c:v>16111</c:v>
                </c:pt>
                <c:pt idx="44">
                  <c:v>14637</c:v>
                </c:pt>
                <c:pt idx="45">
                  <c:v>2971</c:v>
                </c:pt>
                <c:pt idx="46">
                  <c:v>1368</c:v>
                </c:pt>
                <c:pt idx="47">
                  <c:v>9304</c:v>
                </c:pt>
                <c:pt idx="48">
                  <c:v>9013</c:v>
                </c:pt>
                <c:pt idx="49">
                  <c:v>8244</c:v>
                </c:pt>
                <c:pt idx="50">
                  <c:v>7982</c:v>
                </c:pt>
                <c:pt idx="51">
                  <c:v>7288</c:v>
                </c:pt>
                <c:pt idx="52">
                  <c:v>1163</c:v>
                </c:pt>
                <c:pt idx="53">
                  <c:v>1006</c:v>
                </c:pt>
                <c:pt idx="54">
                  <c:v>5987</c:v>
                </c:pt>
                <c:pt idx="55">
                  <c:v>6932</c:v>
                </c:pt>
                <c:pt idx="56">
                  <c:v>5993</c:v>
                </c:pt>
                <c:pt idx="57">
                  <c:v>5513</c:v>
                </c:pt>
                <c:pt idx="58">
                  <c:v>5313</c:v>
                </c:pt>
                <c:pt idx="59">
                  <c:v>548</c:v>
                </c:pt>
                <c:pt idx="60">
                  <c:v>547</c:v>
                </c:pt>
                <c:pt idx="61">
                  <c:v>3387</c:v>
                </c:pt>
                <c:pt idx="62">
                  <c:v>3523</c:v>
                </c:pt>
                <c:pt idx="63">
                  <c:v>4470</c:v>
                </c:pt>
                <c:pt idx="64">
                  <c:v>4648</c:v>
                </c:pt>
                <c:pt idx="65">
                  <c:v>5359</c:v>
                </c:pt>
                <c:pt idx="66">
                  <c:v>836</c:v>
                </c:pt>
                <c:pt idx="67">
                  <c:v>828</c:v>
                </c:pt>
                <c:pt idx="68">
                  <c:v>4809</c:v>
                </c:pt>
                <c:pt idx="69">
                  <c:v>6333</c:v>
                </c:pt>
                <c:pt idx="70">
                  <c:v>6909</c:v>
                </c:pt>
                <c:pt idx="71">
                  <c:v>8312</c:v>
                </c:pt>
                <c:pt idx="72">
                  <c:v>8396</c:v>
                </c:pt>
                <c:pt idx="73">
                  <c:v>1283</c:v>
                </c:pt>
                <c:pt idx="74">
                  <c:v>1126</c:v>
                </c:pt>
                <c:pt idx="75">
                  <c:v>8743</c:v>
                </c:pt>
                <c:pt idx="76">
                  <c:v>10460</c:v>
                </c:pt>
                <c:pt idx="77">
                  <c:v>10444</c:v>
                </c:pt>
                <c:pt idx="78">
                  <c:v>12354</c:v>
                </c:pt>
                <c:pt idx="79">
                  <c:v>13531</c:v>
                </c:pt>
                <c:pt idx="80">
                  <c:v>2006</c:v>
                </c:pt>
                <c:pt idx="81">
                  <c:v>1530</c:v>
                </c:pt>
                <c:pt idx="82">
                  <c:v>12381</c:v>
                </c:pt>
                <c:pt idx="83">
                  <c:v>13242</c:v>
                </c:pt>
                <c:pt idx="84">
                  <c:v>15629</c:v>
                </c:pt>
                <c:pt idx="85">
                  <c:v>17786</c:v>
                </c:pt>
                <c:pt idx="86">
                  <c:v>17410</c:v>
                </c:pt>
                <c:pt idx="87">
                  <c:v>4809</c:v>
                </c:pt>
                <c:pt idx="88">
                  <c:v>4110</c:v>
                </c:pt>
                <c:pt idx="89">
                  <c:v>20583</c:v>
                </c:pt>
                <c:pt idx="90">
                  <c:v>22060</c:v>
                </c:pt>
                <c:pt idx="91">
                  <c:v>26940</c:v>
                </c:pt>
                <c:pt idx="92">
                  <c:v>31848</c:v>
                </c:pt>
                <c:pt idx="93">
                  <c:v>12705</c:v>
                </c:pt>
                <c:pt idx="94">
                  <c:v>10876</c:v>
                </c:pt>
                <c:pt idx="95">
                  <c:v>8732</c:v>
                </c:pt>
                <c:pt idx="96">
                  <c:v>7141</c:v>
                </c:pt>
                <c:pt idx="97">
                  <c:v>29138</c:v>
                </c:pt>
                <c:pt idx="98">
                  <c:v>22042</c:v>
                </c:pt>
                <c:pt idx="99">
                  <c:v>30789</c:v>
                </c:pt>
                <c:pt idx="100">
                  <c:v>29887</c:v>
                </c:pt>
                <c:pt idx="101">
                  <c:v>15188</c:v>
                </c:pt>
                <c:pt idx="102">
                  <c:v>9982</c:v>
                </c:pt>
                <c:pt idx="103">
                  <c:v>24783</c:v>
                </c:pt>
                <c:pt idx="104">
                  <c:v>25799</c:v>
                </c:pt>
                <c:pt idx="105">
                  <c:v>27242</c:v>
                </c:pt>
                <c:pt idx="106">
                  <c:v>25561</c:v>
                </c:pt>
                <c:pt idx="107">
                  <c:v>25533</c:v>
                </c:pt>
                <c:pt idx="108">
                  <c:v>8981</c:v>
                </c:pt>
                <c:pt idx="109">
                  <c:v>4942</c:v>
                </c:pt>
                <c:pt idx="110">
                  <c:v>15314</c:v>
                </c:pt>
                <c:pt idx="111">
                  <c:v>15736</c:v>
                </c:pt>
                <c:pt idx="112">
                  <c:v>14100</c:v>
                </c:pt>
                <c:pt idx="113">
                  <c:v>17276</c:v>
                </c:pt>
                <c:pt idx="114">
                  <c:v>11944</c:v>
                </c:pt>
                <c:pt idx="115">
                  <c:v>5188</c:v>
                </c:pt>
                <c:pt idx="116">
                  <c:v>3972</c:v>
                </c:pt>
                <c:pt idx="117">
                  <c:v>7346</c:v>
                </c:pt>
                <c:pt idx="118">
                  <c:v>12114</c:v>
                </c:pt>
                <c:pt idx="119">
                  <c:v>13884</c:v>
                </c:pt>
                <c:pt idx="120">
                  <c:v>15683</c:v>
                </c:pt>
                <c:pt idx="121">
                  <c:v>9822</c:v>
                </c:pt>
                <c:pt idx="122">
                  <c:v>3330</c:v>
                </c:pt>
                <c:pt idx="123">
                  <c:v>2217</c:v>
                </c:pt>
                <c:pt idx="124">
                  <c:v>4981</c:v>
                </c:pt>
                <c:pt idx="125">
                  <c:v>8227</c:v>
                </c:pt>
                <c:pt idx="126">
                  <c:v>9277</c:v>
                </c:pt>
                <c:pt idx="127">
                  <c:v>10541</c:v>
                </c:pt>
                <c:pt idx="128">
                  <c:v>9909</c:v>
                </c:pt>
                <c:pt idx="129">
                  <c:v>1691</c:v>
                </c:pt>
                <c:pt idx="130">
                  <c:v>1165</c:v>
                </c:pt>
                <c:pt idx="131">
                  <c:v>7085</c:v>
                </c:pt>
                <c:pt idx="132">
                  <c:v>8699</c:v>
                </c:pt>
                <c:pt idx="133">
                  <c:v>8913</c:v>
                </c:pt>
                <c:pt idx="134">
                  <c:v>9031</c:v>
                </c:pt>
                <c:pt idx="135">
                  <c:v>7614</c:v>
                </c:pt>
                <c:pt idx="136">
                  <c:v>2131</c:v>
                </c:pt>
                <c:pt idx="137">
                  <c:v>1171</c:v>
                </c:pt>
                <c:pt idx="138">
                  <c:v>6610</c:v>
                </c:pt>
                <c:pt idx="139">
                  <c:v>12862</c:v>
                </c:pt>
                <c:pt idx="140">
                  <c:v>15001</c:v>
                </c:pt>
                <c:pt idx="141">
                  <c:v>26554</c:v>
                </c:pt>
                <c:pt idx="142">
                  <c:v>27204</c:v>
                </c:pt>
                <c:pt idx="143">
                  <c:v>11005</c:v>
                </c:pt>
                <c:pt idx="144">
                  <c:v>8907</c:v>
                </c:pt>
                <c:pt idx="145">
                  <c:v>33085</c:v>
                </c:pt>
                <c:pt idx="146">
                  <c:v>34730</c:v>
                </c:pt>
                <c:pt idx="147">
                  <c:v>35524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F-4F46-821C-DB1F1A33A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Sheet1!$E$2:$EV$2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635</c:v>
                </c:pt>
                <c:pt idx="19">
                  <c:v>2445</c:v>
                </c:pt>
                <c:pt idx="20">
                  <c:v>5144</c:v>
                </c:pt>
                <c:pt idx="21">
                  <c:v>7773</c:v>
                </c:pt>
                <c:pt idx="22">
                  <c:v>9493</c:v>
                </c:pt>
                <c:pt idx="23">
                  <c:v>10528</c:v>
                </c:pt>
                <c:pt idx="24">
                  <c:v>11394</c:v>
                </c:pt>
                <c:pt idx="25">
                  <c:v>12257</c:v>
                </c:pt>
                <c:pt idx="26">
                  <c:v>15208</c:v>
                </c:pt>
                <c:pt idx="27">
                  <c:v>19164</c:v>
                </c:pt>
                <c:pt idx="28">
                  <c:v>23658</c:v>
                </c:pt>
                <c:pt idx="29">
                  <c:v>29743</c:v>
                </c:pt>
                <c:pt idx="30">
                  <c:v>37553</c:v>
                </c:pt>
                <c:pt idx="31">
                  <c:v>38635</c:v>
                </c:pt>
                <c:pt idx="32">
                  <c:v>39807</c:v>
                </c:pt>
                <c:pt idx="33">
                  <c:v>47688</c:v>
                </c:pt>
                <c:pt idx="34">
                  <c:v>57852</c:v>
                </c:pt>
                <c:pt idx="35">
                  <c:v>68803</c:v>
                </c:pt>
                <c:pt idx="36">
                  <c:v>81713</c:v>
                </c:pt>
                <c:pt idx="37">
                  <c:v>92333</c:v>
                </c:pt>
                <c:pt idx="38">
                  <c:v>94668</c:v>
                </c:pt>
                <c:pt idx="39">
                  <c:v>97144</c:v>
                </c:pt>
                <c:pt idx="40">
                  <c:v>108492</c:v>
                </c:pt>
                <c:pt idx="41">
                  <c:v>120387</c:v>
                </c:pt>
                <c:pt idx="42">
                  <c:v>133559</c:v>
                </c:pt>
                <c:pt idx="43">
                  <c:v>149670</c:v>
                </c:pt>
                <c:pt idx="44">
                  <c:v>164307</c:v>
                </c:pt>
                <c:pt idx="45">
                  <c:v>167278</c:v>
                </c:pt>
                <c:pt idx="46">
                  <c:v>168646</c:v>
                </c:pt>
                <c:pt idx="47" formatCode="#,##0">
                  <c:v>177950</c:v>
                </c:pt>
                <c:pt idx="48" formatCode="#,##0">
                  <c:v>186963</c:v>
                </c:pt>
                <c:pt idx="49" formatCode="#,##0">
                  <c:v>195207</c:v>
                </c:pt>
                <c:pt idx="50" formatCode="#,##0">
                  <c:v>203189</c:v>
                </c:pt>
                <c:pt idx="51" formatCode="#,##0">
                  <c:v>210477</c:v>
                </c:pt>
                <c:pt idx="52" formatCode="#,##0">
                  <c:v>211640</c:v>
                </c:pt>
                <c:pt idx="53" formatCode="#,##0">
                  <c:v>212646</c:v>
                </c:pt>
                <c:pt idx="54" formatCode="#,##0">
                  <c:v>218633</c:v>
                </c:pt>
                <c:pt idx="55" formatCode="#,##0">
                  <c:v>225565</c:v>
                </c:pt>
                <c:pt idx="56" formatCode="#,##0">
                  <c:v>231558</c:v>
                </c:pt>
                <c:pt idx="57" formatCode="#,##0">
                  <c:v>237071</c:v>
                </c:pt>
                <c:pt idx="58" formatCode="#,##0">
                  <c:v>242384</c:v>
                </c:pt>
                <c:pt idx="59" formatCode="#,##0">
                  <c:v>242932</c:v>
                </c:pt>
                <c:pt idx="60" formatCode="#,##0">
                  <c:v>243479</c:v>
                </c:pt>
                <c:pt idx="61" formatCode="#,##0">
                  <c:v>246866</c:v>
                </c:pt>
                <c:pt idx="62" formatCode="#,##0">
                  <c:v>250389</c:v>
                </c:pt>
                <c:pt idx="63" formatCode="#,##0">
                  <c:v>254859</c:v>
                </c:pt>
                <c:pt idx="64" formatCode="#,##0">
                  <c:v>259507</c:v>
                </c:pt>
                <c:pt idx="65" formatCode="#,##0">
                  <c:v>264866</c:v>
                </c:pt>
                <c:pt idx="66" formatCode="#,##0">
                  <c:v>265702</c:v>
                </c:pt>
                <c:pt idx="67" formatCode="#,##0">
                  <c:v>266530</c:v>
                </c:pt>
                <c:pt idx="68" formatCode="#,##0">
                  <c:v>271339</c:v>
                </c:pt>
                <c:pt idx="69" formatCode="#,##0">
                  <c:v>277672</c:v>
                </c:pt>
                <c:pt idx="70" formatCode="#,##0">
                  <c:v>284581</c:v>
                </c:pt>
                <c:pt idx="71" formatCode="#,##0">
                  <c:v>292893</c:v>
                </c:pt>
                <c:pt idx="72" formatCode="#,##0">
                  <c:v>301289</c:v>
                </c:pt>
                <c:pt idx="73" formatCode="#,##0">
                  <c:v>302572</c:v>
                </c:pt>
                <c:pt idx="74" formatCode="#,##0">
                  <c:v>303698</c:v>
                </c:pt>
                <c:pt idx="75" formatCode="#,##0">
                  <c:v>312441</c:v>
                </c:pt>
                <c:pt idx="76" formatCode="#,##0">
                  <c:v>322901</c:v>
                </c:pt>
                <c:pt idx="77" formatCode="#,##0">
                  <c:v>333345</c:v>
                </c:pt>
                <c:pt idx="78" formatCode="#,##0">
                  <c:v>345699</c:v>
                </c:pt>
                <c:pt idx="79" formatCode="#,##0">
                  <c:v>359230</c:v>
                </c:pt>
                <c:pt idx="80" formatCode="#,##0">
                  <c:v>361236</c:v>
                </c:pt>
                <c:pt idx="81" formatCode="#,##0">
                  <c:v>362766</c:v>
                </c:pt>
                <c:pt idx="82" formatCode="#,##0">
                  <c:v>375147</c:v>
                </c:pt>
                <c:pt idx="83" formatCode="#,##0">
                  <c:v>388389</c:v>
                </c:pt>
                <c:pt idx="84" formatCode="#,##0">
                  <c:v>404018</c:v>
                </c:pt>
                <c:pt idx="85" formatCode="#,##0">
                  <c:v>421804</c:v>
                </c:pt>
                <c:pt idx="86" formatCode="#,##0">
                  <c:v>439214</c:v>
                </c:pt>
                <c:pt idx="87" formatCode="#,##0">
                  <c:v>444023</c:v>
                </c:pt>
                <c:pt idx="88" formatCode="#,##0">
                  <c:v>448133</c:v>
                </c:pt>
                <c:pt idx="89" formatCode="#,##0">
                  <c:v>468716</c:v>
                </c:pt>
                <c:pt idx="90" formatCode="#,##0">
                  <c:v>490776</c:v>
                </c:pt>
                <c:pt idx="91" formatCode="#,##0">
                  <c:v>517716</c:v>
                </c:pt>
                <c:pt idx="92" formatCode="#,##0">
                  <c:v>549564</c:v>
                </c:pt>
                <c:pt idx="93" formatCode="#,##0">
                  <c:v>562269</c:v>
                </c:pt>
                <c:pt idx="94" formatCode="#,##0">
                  <c:v>573145</c:v>
                </c:pt>
                <c:pt idx="95" formatCode="#,##0">
                  <c:v>581877</c:v>
                </c:pt>
                <c:pt idx="96" formatCode="#,##0">
                  <c:v>589018</c:v>
                </c:pt>
                <c:pt idx="97" formatCode="#,##0">
                  <c:v>618156</c:v>
                </c:pt>
                <c:pt idx="98" formatCode="#,##0">
                  <c:v>640198</c:v>
                </c:pt>
                <c:pt idx="99" formatCode="#,##0">
                  <c:v>670987</c:v>
                </c:pt>
                <c:pt idx="100" formatCode="#,##0">
                  <c:v>700874</c:v>
                </c:pt>
                <c:pt idx="101" formatCode="#,##0">
                  <c:v>716062</c:v>
                </c:pt>
                <c:pt idx="102" formatCode="#,##0">
                  <c:v>726044</c:v>
                </c:pt>
                <c:pt idx="103" formatCode="#,##0">
                  <c:v>750827</c:v>
                </c:pt>
                <c:pt idx="104" formatCode="#,##0">
                  <c:v>776626</c:v>
                </c:pt>
                <c:pt idx="105" formatCode="#,##0">
                  <c:v>803868</c:v>
                </c:pt>
                <c:pt idx="106" formatCode="#,##0">
                  <c:v>829429</c:v>
                </c:pt>
                <c:pt idx="107" formatCode="#,##0">
                  <c:v>854962</c:v>
                </c:pt>
                <c:pt idx="108" formatCode="#,##0">
                  <c:v>863943</c:v>
                </c:pt>
                <c:pt idx="109" formatCode="#,##0">
                  <c:v>868885</c:v>
                </c:pt>
                <c:pt idx="110" formatCode="#,##0">
                  <c:v>884199</c:v>
                </c:pt>
                <c:pt idx="111" formatCode="#,##0">
                  <c:v>899935</c:v>
                </c:pt>
                <c:pt idx="112" formatCode="#,##0">
                  <c:v>914035</c:v>
                </c:pt>
                <c:pt idx="113" formatCode="#,##0">
                  <c:v>931311</c:v>
                </c:pt>
                <c:pt idx="114" formatCode="#,##0">
                  <c:v>943255</c:v>
                </c:pt>
                <c:pt idx="115" formatCode="#,##0">
                  <c:v>948443</c:v>
                </c:pt>
                <c:pt idx="116" formatCode="#,##0">
                  <c:v>952415</c:v>
                </c:pt>
                <c:pt idx="117" formatCode="#,##0">
                  <c:v>959761</c:v>
                </c:pt>
                <c:pt idx="118" formatCode="#,##0">
                  <c:v>971875</c:v>
                </c:pt>
                <c:pt idx="119" formatCode="#,##0">
                  <c:v>985759</c:v>
                </c:pt>
                <c:pt idx="120" formatCode="#,##0">
                  <c:v>1001442</c:v>
                </c:pt>
                <c:pt idx="121" formatCode="#,##0">
                  <c:v>1011264</c:v>
                </c:pt>
                <c:pt idx="122" formatCode="#,##0">
                  <c:v>1014594</c:v>
                </c:pt>
                <c:pt idx="123" formatCode="#,##0">
                  <c:v>1016811</c:v>
                </c:pt>
                <c:pt idx="124" formatCode="#,##0">
                  <c:v>1021792</c:v>
                </c:pt>
                <c:pt idx="125" formatCode="#,##0">
                  <c:v>1030019</c:v>
                </c:pt>
                <c:pt idx="126" formatCode="#,##0">
                  <c:v>1039296</c:v>
                </c:pt>
                <c:pt idx="127" formatCode="#,##0">
                  <c:v>1049837</c:v>
                </c:pt>
                <c:pt idx="128" formatCode="#,##0">
                  <c:v>1059746</c:v>
                </c:pt>
                <c:pt idx="129" formatCode="#,##0">
                  <c:v>1061437</c:v>
                </c:pt>
                <c:pt idx="130" formatCode="#,##0">
                  <c:v>1062602</c:v>
                </c:pt>
                <c:pt idx="131" formatCode="#,##0">
                  <c:v>1069687</c:v>
                </c:pt>
                <c:pt idx="132" formatCode="#,##0">
                  <c:v>1078386</c:v>
                </c:pt>
                <c:pt idx="133" formatCode="#,##0">
                  <c:v>1087299</c:v>
                </c:pt>
                <c:pt idx="134" formatCode="#,##0">
                  <c:v>1096330</c:v>
                </c:pt>
                <c:pt idx="135" formatCode="#,##0">
                  <c:v>1103944</c:v>
                </c:pt>
                <c:pt idx="136" formatCode="#,##0">
                  <c:v>1106075</c:v>
                </c:pt>
                <c:pt idx="137" formatCode="#,##0">
                  <c:v>1107246</c:v>
                </c:pt>
                <c:pt idx="138" formatCode="#,##0">
                  <c:v>1113856</c:v>
                </c:pt>
                <c:pt idx="139" formatCode="#,##0">
                  <c:v>1126718</c:v>
                </c:pt>
                <c:pt idx="140" formatCode="#,##0">
                  <c:v>1141719</c:v>
                </c:pt>
                <c:pt idx="141" formatCode="#,##0">
                  <c:v>1168273</c:v>
                </c:pt>
                <c:pt idx="142" formatCode="#,##0">
                  <c:v>1195477</c:v>
                </c:pt>
                <c:pt idx="143" formatCode="#,##0">
                  <c:v>1206482</c:v>
                </c:pt>
                <c:pt idx="144" formatCode="#,##0">
                  <c:v>1215389</c:v>
                </c:pt>
                <c:pt idx="145" formatCode="#,##0">
                  <c:v>1248474</c:v>
                </c:pt>
                <c:pt idx="146" formatCode="#,##0">
                  <c:v>1283204</c:v>
                </c:pt>
                <c:pt idx="147" formatCode="#,##0">
                  <c:v>1318728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Sheet1!$E$3:$EV$3</c:f>
              <c:numCache>
                <c:formatCode>#,##0</c:formatCode>
                <c:ptCount val="148"/>
                <c:pt idx="0">
                  <c:v>10468</c:v>
                </c:pt>
                <c:pt idx="1">
                  <c:v>11772</c:v>
                </c:pt>
                <c:pt idx="2">
                  <c:v>12033</c:v>
                </c:pt>
                <c:pt idx="3">
                  <c:v>13300</c:v>
                </c:pt>
                <c:pt idx="4">
                  <c:v>14215</c:v>
                </c:pt>
                <c:pt idx="5">
                  <c:v>17789</c:v>
                </c:pt>
                <c:pt idx="6">
                  <c:v>22280</c:v>
                </c:pt>
                <c:pt idx="7">
                  <c:v>28097</c:v>
                </c:pt>
                <c:pt idx="8">
                  <c:v>36039</c:v>
                </c:pt>
                <c:pt idx="9">
                  <c:v>45970</c:v>
                </c:pt>
                <c:pt idx="10">
                  <c:v>47983</c:v>
                </c:pt>
                <c:pt idx="11">
                  <c:v>49734</c:v>
                </c:pt>
                <c:pt idx="12">
                  <c:v>59524</c:v>
                </c:pt>
                <c:pt idx="13">
                  <c:v>72881</c:v>
                </c:pt>
                <c:pt idx="14">
                  <c:v>86358</c:v>
                </c:pt>
                <c:pt idx="15">
                  <c:v>101516</c:v>
                </c:pt>
                <c:pt idx="16">
                  <c:v>115457</c:v>
                </c:pt>
                <c:pt idx="17">
                  <c:v>118830</c:v>
                </c:pt>
                <c:pt idx="18">
                  <c:v>121427</c:v>
                </c:pt>
                <c:pt idx="19">
                  <c:v>133876</c:v>
                </c:pt>
                <c:pt idx="20">
                  <c:v>146382</c:v>
                </c:pt>
                <c:pt idx="21">
                  <c:v>159990</c:v>
                </c:pt>
                <c:pt idx="22">
                  <c:v>175545</c:v>
                </c:pt>
                <c:pt idx="23">
                  <c:v>190341</c:v>
                </c:pt>
                <c:pt idx="24">
                  <c:v>193620</c:v>
                </c:pt>
                <c:pt idx="25">
                  <c:v>195865</c:v>
                </c:pt>
                <c:pt idx="26">
                  <c:v>205460</c:v>
                </c:pt>
                <c:pt idx="27">
                  <c:v>215954</c:v>
                </c:pt>
                <c:pt idx="28">
                  <c:v>224941</c:v>
                </c:pt>
                <c:pt idx="29">
                  <c:v>231970</c:v>
                </c:pt>
                <c:pt idx="30">
                  <c:v>238145</c:v>
                </c:pt>
                <c:pt idx="31">
                  <c:v>238863</c:v>
                </c:pt>
                <c:pt idx="32">
                  <c:v>239565</c:v>
                </c:pt>
                <c:pt idx="33">
                  <c:v>243510</c:v>
                </c:pt>
                <c:pt idx="34">
                  <c:v>247627</c:v>
                </c:pt>
                <c:pt idx="35">
                  <c:v>252012</c:v>
                </c:pt>
                <c:pt idx="36">
                  <c:v>256887</c:v>
                </c:pt>
                <c:pt idx="37">
                  <c:v>262323</c:v>
                </c:pt>
                <c:pt idx="38">
                  <c:v>263159</c:v>
                </c:pt>
                <c:pt idx="39">
                  <c:v>264005</c:v>
                </c:pt>
                <c:pt idx="40">
                  <c:v>268021</c:v>
                </c:pt>
                <c:pt idx="41">
                  <c:v>273085</c:v>
                </c:pt>
                <c:pt idx="42">
                  <c:v>278548</c:v>
                </c:pt>
                <c:pt idx="43">
                  <c:v>284825</c:v>
                </c:pt>
                <c:pt idx="44">
                  <c:v>291526</c:v>
                </c:pt>
                <c:pt idx="45">
                  <c:v>293102</c:v>
                </c:pt>
                <c:pt idx="46">
                  <c:v>294090</c:v>
                </c:pt>
                <c:pt idx="47">
                  <c:v>300433</c:v>
                </c:pt>
                <c:pt idx="48">
                  <c:v>309093</c:v>
                </c:pt>
                <c:pt idx="49">
                  <c:v>318754</c:v>
                </c:pt>
                <c:pt idx="50">
                  <c:v>331016</c:v>
                </c:pt>
                <c:pt idx="51">
                  <c:v>342793</c:v>
                </c:pt>
                <c:pt idx="52">
                  <c:v>344724</c:v>
                </c:pt>
                <c:pt idx="53">
                  <c:v>345746</c:v>
                </c:pt>
                <c:pt idx="54">
                  <c:v>355820</c:v>
                </c:pt>
                <c:pt idx="55">
                  <c:v>368671</c:v>
                </c:pt>
                <c:pt idx="56">
                  <c:v>382462</c:v>
                </c:pt>
                <c:pt idx="57">
                  <c:v>400377</c:v>
                </c:pt>
                <c:pt idx="58">
                  <c:v>416454</c:v>
                </c:pt>
                <c:pt idx="59">
                  <c:v>419388</c:v>
                </c:pt>
                <c:pt idx="60">
                  <c:v>421723</c:v>
                </c:pt>
                <c:pt idx="61">
                  <c:v>441049</c:v>
                </c:pt>
                <c:pt idx="62">
                  <c:v>468115</c:v>
                </c:pt>
                <c:pt idx="63">
                  <c:v>498658</c:v>
                </c:pt>
                <c:pt idx="64">
                  <c:v>531654</c:v>
                </c:pt>
                <c:pt idx="65">
                  <c:v>560204</c:v>
                </c:pt>
                <c:pt idx="66">
                  <c:v>572174</c:v>
                </c:pt>
                <c:pt idx="67">
                  <c:v>583498</c:v>
                </c:pt>
                <c:pt idx="68">
                  <c:v>612992</c:v>
                </c:pt>
                <c:pt idx="69">
                  <c:v>649016</c:v>
                </c:pt>
                <c:pt idx="70">
                  <c:v>689921</c:v>
                </c:pt>
                <c:pt idx="71">
                  <c:v>734319</c:v>
                </c:pt>
                <c:pt idx="72">
                  <c:v>772721</c:v>
                </c:pt>
                <c:pt idx="73">
                  <c:v>789686</c:v>
                </c:pt>
                <c:pt idx="74">
                  <c:v>801713</c:v>
                </c:pt>
                <c:pt idx="75">
                  <c:v>829836</c:v>
                </c:pt>
                <c:pt idx="76">
                  <c:v>868421</c:v>
                </c:pt>
                <c:pt idx="77">
                  <c:v>905603</c:v>
                </c:pt>
                <c:pt idx="78">
                  <c:v>943173</c:v>
                </c:pt>
                <c:pt idx="79">
                  <c:v>977221</c:v>
                </c:pt>
                <c:pt idx="80">
                  <c:v>992187</c:v>
                </c:pt>
                <c:pt idx="81">
                  <c:v>999527</c:v>
                </c:pt>
                <c:pt idx="82">
                  <c:v>1023622</c:v>
                </c:pt>
                <c:pt idx="83">
                  <c:v>1049891</c:v>
                </c:pt>
                <c:pt idx="84">
                  <c:v>1076412</c:v>
                </c:pt>
                <c:pt idx="85">
                  <c:v>1102473</c:v>
                </c:pt>
                <c:pt idx="86">
                  <c:v>1126984</c:v>
                </c:pt>
                <c:pt idx="87">
                  <c:v>1135335</c:v>
                </c:pt>
                <c:pt idx="88">
                  <c:v>1140808</c:v>
                </c:pt>
                <c:pt idx="89">
                  <c:v>1159530</c:v>
                </c:pt>
                <c:pt idx="90">
                  <c:v>1183952</c:v>
                </c:pt>
                <c:pt idx="91">
                  <c:v>1206788</c:v>
                </c:pt>
                <c:pt idx="92">
                  <c:v>1232093</c:v>
                </c:pt>
                <c:pt idx="93">
                  <c:v>1238831</c:v>
                </c:pt>
                <c:pt idx="94">
                  <c:v>1242350</c:v>
                </c:pt>
                <c:pt idx="95">
                  <c:v>1244808</c:v>
                </c:pt>
                <c:pt idx="96">
                  <c:v>1247110</c:v>
                </c:pt>
                <c:pt idx="97">
                  <c:v>1263062</c:v>
                </c:pt>
                <c:pt idx="98">
                  <c:v>1286205</c:v>
                </c:pt>
                <c:pt idx="99">
                  <c:v>1324221</c:v>
                </c:pt>
                <c:pt idx="100">
                  <c:v>1362873</c:v>
                </c:pt>
                <c:pt idx="101">
                  <c:v>1378130</c:v>
                </c:pt>
                <c:pt idx="102">
                  <c:v>1387816</c:v>
                </c:pt>
                <c:pt idx="103">
                  <c:v>1425443</c:v>
                </c:pt>
                <c:pt idx="104">
                  <c:v>1461175</c:v>
                </c:pt>
                <c:pt idx="105">
                  <c:v>1499529</c:v>
                </c:pt>
                <c:pt idx="106">
                  <c:v>1546750</c:v>
                </c:pt>
                <c:pt idx="107">
                  <c:v>1590872</c:v>
                </c:pt>
                <c:pt idx="108">
                  <c:v>1607327</c:v>
                </c:pt>
                <c:pt idx="109">
                  <c:v>1620207</c:v>
                </c:pt>
                <c:pt idx="110">
                  <c:v>1663686</c:v>
                </c:pt>
                <c:pt idx="111">
                  <c:v>1705505</c:v>
                </c:pt>
                <c:pt idx="112">
                  <c:v>1752721</c:v>
                </c:pt>
                <c:pt idx="113">
                  <c:v>1806563</c:v>
                </c:pt>
                <c:pt idx="114">
                  <c:v>1855769</c:v>
                </c:pt>
                <c:pt idx="115">
                  <c:v>1873335</c:v>
                </c:pt>
                <c:pt idx="116">
                  <c:v>1887797</c:v>
                </c:pt>
                <c:pt idx="117">
                  <c:v>1936249</c:v>
                </c:pt>
                <c:pt idx="118">
                  <c:v>1983675</c:v>
                </c:pt>
                <c:pt idx="119">
                  <c:v>2040452</c:v>
                </c:pt>
                <c:pt idx="120">
                  <c:v>2103636</c:v>
                </c:pt>
                <c:pt idx="121">
                  <c:v>2163684</c:v>
                </c:pt>
                <c:pt idx="122">
                  <c:v>2182742</c:v>
                </c:pt>
                <c:pt idx="123">
                  <c:v>2201467</c:v>
                </c:pt>
                <c:pt idx="124">
                  <c:v>2266948</c:v>
                </c:pt>
                <c:pt idx="125">
                  <c:v>2331051</c:v>
                </c:pt>
                <c:pt idx="126">
                  <c:v>2401508</c:v>
                </c:pt>
                <c:pt idx="127">
                  <c:v>2478996</c:v>
                </c:pt>
                <c:pt idx="128">
                  <c:v>2553623</c:v>
                </c:pt>
                <c:pt idx="129">
                  <c:v>2582689</c:v>
                </c:pt>
                <c:pt idx="130">
                  <c:v>2606689</c:v>
                </c:pt>
                <c:pt idx="131">
                  <c:v>2676943</c:v>
                </c:pt>
                <c:pt idx="132">
                  <c:v>2750285</c:v>
                </c:pt>
                <c:pt idx="133">
                  <c:v>2827690</c:v>
                </c:pt>
                <c:pt idx="134">
                  <c:v>2909279</c:v>
                </c:pt>
                <c:pt idx="135">
                  <c:v>2986596</c:v>
                </c:pt>
                <c:pt idx="136">
                  <c:v>3018107</c:v>
                </c:pt>
                <c:pt idx="137">
                  <c:v>3043689</c:v>
                </c:pt>
                <c:pt idx="138">
                  <c:v>3114622</c:v>
                </c:pt>
                <c:pt idx="139">
                  <c:v>3184866</c:v>
                </c:pt>
                <c:pt idx="140">
                  <c:v>3260168</c:v>
                </c:pt>
                <c:pt idx="141">
                  <c:v>3332393</c:v>
                </c:pt>
                <c:pt idx="142">
                  <c:v>3398230</c:v>
                </c:pt>
                <c:pt idx="143">
                  <c:v>3429442</c:v>
                </c:pt>
                <c:pt idx="144">
                  <c:v>3451536</c:v>
                </c:pt>
                <c:pt idx="145">
                  <c:v>3495983</c:v>
                </c:pt>
                <c:pt idx="146">
                  <c:v>3544514</c:v>
                </c:pt>
                <c:pt idx="147">
                  <c:v>3606223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Sheet1!$E$4:$EV$4</c:f>
              <c:numCache>
                <c:formatCode>0</c:formatCode>
                <c:ptCount val="148"/>
                <c:pt idx="0">
                  <c:v>29250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98475</c:v>
                </c:pt>
                <c:pt idx="6">
                  <c:v>98475</c:v>
                </c:pt>
                <c:pt idx="7">
                  <c:v>98475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169650</c:v>
                </c:pt>
                <c:pt idx="13">
                  <c:v>178050</c:v>
                </c:pt>
                <c:pt idx="14">
                  <c:v>178050</c:v>
                </c:pt>
                <c:pt idx="15">
                  <c:v>178050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272820</c:v>
                </c:pt>
                <c:pt idx="20">
                  <c:v>272820</c:v>
                </c:pt>
                <c:pt idx="21">
                  <c:v>272820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346530</c:v>
                </c:pt>
                <c:pt idx="27">
                  <c:v>346530</c:v>
                </c:pt>
                <c:pt idx="28">
                  <c:v>346530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426480</c:v>
                </c:pt>
                <c:pt idx="34">
                  <c:v>430680</c:v>
                </c:pt>
                <c:pt idx="35">
                  <c:v>433980</c:v>
                </c:pt>
                <c:pt idx="36">
                  <c:v>434580</c:v>
                </c:pt>
                <c:pt idx="37">
                  <c:v>435680</c:v>
                </c:pt>
                <c:pt idx="38">
                  <c:v>435680</c:v>
                </c:pt>
                <c:pt idx="39">
                  <c:v>435680</c:v>
                </c:pt>
                <c:pt idx="40">
                  <c:v>539800</c:v>
                </c:pt>
                <c:pt idx="41">
                  <c:v>543800</c:v>
                </c:pt>
                <c:pt idx="42">
                  <c:v>552500</c:v>
                </c:pt>
                <c:pt idx="43">
                  <c:v>555000</c:v>
                </c:pt>
                <c:pt idx="44">
                  <c:v>576600</c:v>
                </c:pt>
                <c:pt idx="45">
                  <c:v>576600</c:v>
                </c:pt>
                <c:pt idx="46">
                  <c:v>576600</c:v>
                </c:pt>
                <c:pt idx="47">
                  <c:v>576600</c:v>
                </c:pt>
                <c:pt idx="48">
                  <c:v>643290</c:v>
                </c:pt>
                <c:pt idx="49">
                  <c:v>667860</c:v>
                </c:pt>
                <c:pt idx="50">
                  <c:v>667860</c:v>
                </c:pt>
                <c:pt idx="51">
                  <c:v>703860</c:v>
                </c:pt>
                <c:pt idx="52">
                  <c:v>703860</c:v>
                </c:pt>
                <c:pt idx="53">
                  <c:v>703860</c:v>
                </c:pt>
                <c:pt idx="54" formatCode="#,##0">
                  <c:v>703860</c:v>
                </c:pt>
                <c:pt idx="55" formatCode="#,##0">
                  <c:v>797460</c:v>
                </c:pt>
                <c:pt idx="56" formatCode="#,##0">
                  <c:v>797460</c:v>
                </c:pt>
                <c:pt idx="57" formatCode="#,##0">
                  <c:v>797460</c:v>
                </c:pt>
                <c:pt idx="58" formatCode="#,##0">
                  <c:v>850360</c:v>
                </c:pt>
                <c:pt idx="59" formatCode="#,##0">
                  <c:v>867260</c:v>
                </c:pt>
                <c:pt idx="60">
                  <c:v>867260</c:v>
                </c:pt>
                <c:pt idx="61">
                  <c:v>872860</c:v>
                </c:pt>
                <c:pt idx="62">
                  <c:v>1001550</c:v>
                </c:pt>
                <c:pt idx="63">
                  <c:v>1008150</c:v>
                </c:pt>
                <c:pt idx="64">
                  <c:v>1008150</c:v>
                </c:pt>
                <c:pt idx="65">
                  <c:v>1027250</c:v>
                </c:pt>
                <c:pt idx="66">
                  <c:v>1027250</c:v>
                </c:pt>
                <c:pt idx="67">
                  <c:v>1027250</c:v>
                </c:pt>
                <c:pt idx="68">
                  <c:v>1036050</c:v>
                </c:pt>
                <c:pt idx="69">
                  <c:v>1260050</c:v>
                </c:pt>
                <c:pt idx="70">
                  <c:v>1262650</c:v>
                </c:pt>
                <c:pt idx="71">
                  <c:v>1272850</c:v>
                </c:pt>
                <c:pt idx="72">
                  <c:v>1312350</c:v>
                </c:pt>
                <c:pt idx="73">
                  <c:v>1330250</c:v>
                </c:pt>
                <c:pt idx="74">
                  <c:v>1338450</c:v>
                </c:pt>
                <c:pt idx="75">
                  <c:v>1350850</c:v>
                </c:pt>
                <c:pt idx="76">
                  <c:v>1479870</c:v>
                </c:pt>
                <c:pt idx="77" formatCode="#,##0">
                  <c:v>1487270</c:v>
                </c:pt>
                <c:pt idx="78" formatCode="#,##0">
                  <c:v>1496770</c:v>
                </c:pt>
                <c:pt idx="79" formatCode="#,##0">
                  <c:v>1504970</c:v>
                </c:pt>
                <c:pt idx="80" formatCode="#,##0">
                  <c:v>1504970</c:v>
                </c:pt>
                <c:pt idx="81" formatCode="#,##0">
                  <c:v>1504970</c:v>
                </c:pt>
                <c:pt idx="82" formatCode="#,##0">
                  <c:v>1507170</c:v>
                </c:pt>
                <c:pt idx="83" formatCode="#,##0">
                  <c:v>1671070</c:v>
                </c:pt>
                <c:pt idx="84" formatCode="#,##0">
                  <c:v>1671070</c:v>
                </c:pt>
                <c:pt idx="85" formatCode="#,##0">
                  <c:v>1671070</c:v>
                </c:pt>
                <c:pt idx="86" formatCode="#,##0">
                  <c:v>1727670</c:v>
                </c:pt>
                <c:pt idx="87" formatCode="#,##0">
                  <c:v>1759170</c:v>
                </c:pt>
                <c:pt idx="88" formatCode="#,##0">
                  <c:v>1764870</c:v>
                </c:pt>
                <c:pt idx="89" formatCode="General">
                  <c:v>1768270</c:v>
                </c:pt>
                <c:pt idx="90" formatCode="General">
                  <c:v>1932070</c:v>
                </c:pt>
                <c:pt idx="91" formatCode="General">
                  <c:v>1932070</c:v>
                </c:pt>
                <c:pt idx="92" formatCode="General">
                  <c:v>1963670</c:v>
                </c:pt>
                <c:pt idx="93" formatCode="General">
                  <c:v>1963670</c:v>
                </c:pt>
                <c:pt idx="94" formatCode="General">
                  <c:v>1963670</c:v>
                </c:pt>
                <c:pt idx="95" formatCode="General">
                  <c:v>1963670</c:v>
                </c:pt>
                <c:pt idx="96" formatCode="General">
                  <c:v>1963670</c:v>
                </c:pt>
                <c:pt idx="97" formatCode="General">
                  <c:v>1968970</c:v>
                </c:pt>
                <c:pt idx="98" formatCode="General">
                  <c:v>2254450</c:v>
                </c:pt>
                <c:pt idx="99" formatCode="General">
                  <c:v>2254450</c:v>
                </c:pt>
                <c:pt idx="100" formatCode="General">
                  <c:v>2362350</c:v>
                </c:pt>
                <c:pt idx="101" formatCode="General">
                  <c:v>2391950</c:v>
                </c:pt>
                <c:pt idx="102" formatCode="General">
                  <c:v>2391950</c:v>
                </c:pt>
                <c:pt idx="103" formatCode="General">
                  <c:v>2394850</c:v>
                </c:pt>
                <c:pt idx="104" formatCode="General">
                  <c:v>2681500</c:v>
                </c:pt>
                <c:pt idx="105" formatCode="General">
                  <c:v>2687600</c:v>
                </c:pt>
                <c:pt idx="106" formatCode="General">
                  <c:v>2687600</c:v>
                </c:pt>
                <c:pt idx="107" formatCode="General">
                  <c:v>2695900</c:v>
                </c:pt>
                <c:pt idx="108" formatCode="General">
                  <c:v>2695900</c:v>
                </c:pt>
                <c:pt idx="109" formatCode="General">
                  <c:v>2695900</c:v>
                </c:pt>
                <c:pt idx="110" formatCode="General">
                  <c:v>2695900</c:v>
                </c:pt>
                <c:pt idx="111" formatCode="General">
                  <c:v>3015950</c:v>
                </c:pt>
                <c:pt idx="112" formatCode="General">
                  <c:v>3015950</c:v>
                </c:pt>
                <c:pt idx="113" formatCode="General">
                  <c:v>3019650</c:v>
                </c:pt>
                <c:pt idx="114" formatCode="General">
                  <c:v>3020200</c:v>
                </c:pt>
                <c:pt idx="115" formatCode="General">
                  <c:v>3020200</c:v>
                </c:pt>
                <c:pt idx="116" formatCode="General">
                  <c:v>3020200</c:v>
                </c:pt>
                <c:pt idx="117" formatCode="General">
                  <c:v>3038100</c:v>
                </c:pt>
                <c:pt idx="118" formatCode="General">
                  <c:v>3469420</c:v>
                </c:pt>
                <c:pt idx="119" formatCode="General">
                  <c:v>3479720</c:v>
                </c:pt>
                <c:pt idx="120" formatCode="General">
                  <c:v>3479720</c:v>
                </c:pt>
                <c:pt idx="121" formatCode="General">
                  <c:v>3551120</c:v>
                </c:pt>
                <c:pt idx="122" formatCode="General">
                  <c:v>3551120</c:v>
                </c:pt>
                <c:pt idx="123" formatCode="General">
                  <c:v>3551120</c:v>
                </c:pt>
                <c:pt idx="124" formatCode="General">
                  <c:v>3616120</c:v>
                </c:pt>
                <c:pt idx="125" formatCode="General">
                  <c:v>4076680</c:v>
                </c:pt>
                <c:pt idx="126" formatCode="General">
                  <c:v>4106680</c:v>
                </c:pt>
                <c:pt idx="127" formatCode="General">
                  <c:v>4115030</c:v>
                </c:pt>
                <c:pt idx="128" formatCode="General">
                  <c:v>4146880</c:v>
                </c:pt>
                <c:pt idx="129" formatCode="General">
                  <c:v>4146880</c:v>
                </c:pt>
                <c:pt idx="130" formatCode="General">
                  <c:v>4146880</c:v>
                </c:pt>
                <c:pt idx="131" formatCode="General">
                  <c:v>4186430</c:v>
                </c:pt>
                <c:pt idx="132" formatCode="General">
                  <c:v>4628960</c:v>
                </c:pt>
                <c:pt idx="133" formatCode="General">
                  <c:v>4628960</c:v>
                </c:pt>
                <c:pt idx="134" formatCode="General">
                  <c:v>4649310</c:v>
                </c:pt>
                <c:pt idx="135" formatCode="General">
                  <c:v>4685310</c:v>
                </c:pt>
                <c:pt idx="136" formatCode="General">
                  <c:v>4685310</c:v>
                </c:pt>
                <c:pt idx="137" formatCode="General">
                  <c:v>4685310</c:v>
                </c:pt>
                <c:pt idx="138" formatCode="General">
                  <c:v>4720910</c:v>
                </c:pt>
                <c:pt idx="139" formatCode="General">
                  <c:v>5164310</c:v>
                </c:pt>
                <c:pt idx="140" formatCode="General">
                  <c:v>5167110</c:v>
                </c:pt>
                <c:pt idx="141" formatCode="General">
                  <c:v>5170110</c:v>
                </c:pt>
                <c:pt idx="142" formatCode="General">
                  <c:v>5214910</c:v>
                </c:pt>
                <c:pt idx="143" formatCode="General">
                  <c:v>5214910</c:v>
                </c:pt>
                <c:pt idx="144" formatCode="General">
                  <c:v>5214910</c:v>
                </c:pt>
                <c:pt idx="145" formatCode="General">
                  <c:v>5229110</c:v>
                </c:pt>
                <c:pt idx="146" formatCode="General">
                  <c:v>5675560</c:v>
                </c:pt>
                <c:pt idx="147" formatCode="General">
                  <c:v>5685110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List1!$G$2:$EJ$2</c:f>
              <c:numCache>
                <c:formatCode>General</c:formatCode>
                <c:ptCount val="134"/>
                <c:pt idx="0">
                  <c:v>27</c:v>
                </c:pt>
                <c:pt idx="1">
                  <c:v>137</c:v>
                </c:pt>
                <c:pt idx="2">
                  <c:v>194</c:v>
                </c:pt>
                <c:pt idx="3">
                  <c:v>226</c:v>
                </c:pt>
                <c:pt idx="4">
                  <c:v>226</c:v>
                </c:pt>
                <c:pt idx="5">
                  <c:v>226</c:v>
                </c:pt>
                <c:pt idx="6">
                  <c:v>226</c:v>
                </c:pt>
                <c:pt idx="7">
                  <c:v>262</c:v>
                </c:pt>
                <c:pt idx="8">
                  <c:v>422</c:v>
                </c:pt>
                <c:pt idx="9">
                  <c:v>673</c:v>
                </c:pt>
                <c:pt idx="10">
                  <c:v>807</c:v>
                </c:pt>
                <c:pt idx="11">
                  <c:v>882</c:v>
                </c:pt>
                <c:pt idx="12">
                  <c:v>882</c:v>
                </c:pt>
                <c:pt idx="13">
                  <c:v>1006</c:v>
                </c:pt>
                <c:pt idx="14">
                  <c:v>1014</c:v>
                </c:pt>
                <c:pt idx="15">
                  <c:v>1016</c:v>
                </c:pt>
                <c:pt idx="16">
                  <c:v>1018</c:v>
                </c:pt>
                <c:pt idx="17">
                  <c:v>1020</c:v>
                </c:pt>
                <c:pt idx="18">
                  <c:v>1022</c:v>
                </c:pt>
                <c:pt idx="19">
                  <c:v>1024</c:v>
                </c:pt>
                <c:pt idx="20">
                  <c:v>1051</c:v>
                </c:pt>
                <c:pt idx="21">
                  <c:v>1156</c:v>
                </c:pt>
                <c:pt idx="22">
                  <c:v>1209</c:v>
                </c:pt>
                <c:pt idx="23">
                  <c:v>1240</c:v>
                </c:pt>
                <c:pt idx="24">
                  <c:v>1240</c:v>
                </c:pt>
                <c:pt idx="25">
                  <c:v>1240</c:v>
                </c:pt>
                <c:pt idx="26">
                  <c:v>1277</c:v>
                </c:pt>
                <c:pt idx="27">
                  <c:v>1392</c:v>
                </c:pt>
                <c:pt idx="28">
                  <c:v>1585</c:v>
                </c:pt>
                <c:pt idx="29">
                  <c:v>1720</c:v>
                </c:pt>
                <c:pt idx="30">
                  <c:v>1811</c:v>
                </c:pt>
                <c:pt idx="31">
                  <c:v>1811</c:v>
                </c:pt>
                <c:pt idx="32">
                  <c:v>1811</c:v>
                </c:pt>
                <c:pt idx="33">
                  <c:v>1845</c:v>
                </c:pt>
                <c:pt idx="34">
                  <c:v>1920</c:v>
                </c:pt>
                <c:pt idx="35">
                  <c:v>1955</c:v>
                </c:pt>
                <c:pt idx="36">
                  <c:v>2071</c:v>
                </c:pt>
                <c:pt idx="37">
                  <c:v>2078</c:v>
                </c:pt>
                <c:pt idx="38">
                  <c:v>2078</c:v>
                </c:pt>
                <c:pt idx="39">
                  <c:v>2078</c:v>
                </c:pt>
                <c:pt idx="40">
                  <c:v>2217</c:v>
                </c:pt>
                <c:pt idx="41">
                  <c:v>2218</c:v>
                </c:pt>
                <c:pt idx="42">
                  <c:v>2218</c:v>
                </c:pt>
                <c:pt idx="43">
                  <c:v>2261</c:v>
                </c:pt>
                <c:pt idx="44">
                  <c:v>2410</c:v>
                </c:pt>
                <c:pt idx="45">
                  <c:v>2410</c:v>
                </c:pt>
                <c:pt idx="46">
                  <c:v>2422</c:v>
                </c:pt>
                <c:pt idx="47">
                  <c:v>2733</c:v>
                </c:pt>
                <c:pt idx="48">
                  <c:v>3040</c:v>
                </c:pt>
                <c:pt idx="49">
                  <c:v>3576</c:v>
                </c:pt>
                <c:pt idx="50">
                  <c:v>4244</c:v>
                </c:pt>
                <c:pt idx="51">
                  <c:v>4876</c:v>
                </c:pt>
                <c:pt idx="52">
                  <c:v>4901</c:v>
                </c:pt>
                <c:pt idx="53">
                  <c:v>4935</c:v>
                </c:pt>
                <c:pt idx="54">
                  <c:v>5652</c:v>
                </c:pt>
                <c:pt idx="55">
                  <c:v>6563</c:v>
                </c:pt>
                <c:pt idx="56">
                  <c:v>7537</c:v>
                </c:pt>
                <c:pt idx="57">
                  <c:v>8682</c:v>
                </c:pt>
                <c:pt idx="58">
                  <c:v>10072</c:v>
                </c:pt>
                <c:pt idx="59">
                  <c:v>10181</c:v>
                </c:pt>
                <c:pt idx="60">
                  <c:v>10227</c:v>
                </c:pt>
                <c:pt idx="61">
                  <c:v>11104</c:v>
                </c:pt>
                <c:pt idx="62">
                  <c:v>12278</c:v>
                </c:pt>
                <c:pt idx="63">
                  <c:v>13543</c:v>
                </c:pt>
                <c:pt idx="64">
                  <c:v>15121</c:v>
                </c:pt>
                <c:pt idx="65">
                  <c:v>16887</c:v>
                </c:pt>
                <c:pt idx="66">
                  <c:v>17125</c:v>
                </c:pt>
                <c:pt idx="67">
                  <c:v>17179</c:v>
                </c:pt>
                <c:pt idx="68">
                  <c:v>18575</c:v>
                </c:pt>
                <c:pt idx="69">
                  <c:v>20113</c:v>
                </c:pt>
                <c:pt idx="70">
                  <c:v>21503</c:v>
                </c:pt>
                <c:pt idx="71">
                  <c:v>22878</c:v>
                </c:pt>
                <c:pt idx="72">
                  <c:v>23990</c:v>
                </c:pt>
                <c:pt idx="73">
                  <c:v>24028</c:v>
                </c:pt>
                <c:pt idx="74">
                  <c:v>24028</c:v>
                </c:pt>
                <c:pt idx="75">
                  <c:v>25214</c:v>
                </c:pt>
                <c:pt idx="76">
                  <c:v>27548</c:v>
                </c:pt>
                <c:pt idx="77">
                  <c:v>29707</c:v>
                </c:pt>
                <c:pt idx="78">
                  <c:v>31337</c:v>
                </c:pt>
                <c:pt idx="79">
                  <c:v>31426</c:v>
                </c:pt>
                <c:pt idx="80">
                  <c:v>31427</c:v>
                </c:pt>
                <c:pt idx="81">
                  <c:v>31427</c:v>
                </c:pt>
                <c:pt idx="82">
                  <c:v>31427</c:v>
                </c:pt>
                <c:pt idx="83">
                  <c:v>31918</c:v>
                </c:pt>
                <c:pt idx="84">
                  <c:v>32763</c:v>
                </c:pt>
                <c:pt idx="85">
                  <c:v>34699</c:v>
                </c:pt>
                <c:pt idx="86">
                  <c:v>36251</c:v>
                </c:pt>
                <c:pt idx="87">
                  <c:v>36301</c:v>
                </c:pt>
                <c:pt idx="88">
                  <c:v>36395</c:v>
                </c:pt>
                <c:pt idx="89">
                  <c:v>37908</c:v>
                </c:pt>
                <c:pt idx="90">
                  <c:v>40105</c:v>
                </c:pt>
                <c:pt idx="91">
                  <c:v>42404</c:v>
                </c:pt>
                <c:pt idx="92">
                  <c:v>44413</c:v>
                </c:pt>
                <c:pt idx="93">
                  <c:v>46015</c:v>
                </c:pt>
                <c:pt idx="94">
                  <c:v>46067</c:v>
                </c:pt>
                <c:pt idx="95">
                  <c:v>46078</c:v>
                </c:pt>
                <c:pt idx="96">
                  <c:v>47512</c:v>
                </c:pt>
                <c:pt idx="97">
                  <c:v>49111</c:v>
                </c:pt>
                <c:pt idx="98">
                  <c:v>50547</c:v>
                </c:pt>
                <c:pt idx="99">
                  <c:v>51719</c:v>
                </c:pt>
                <c:pt idx="100">
                  <c:v>52491</c:v>
                </c:pt>
                <c:pt idx="101">
                  <c:v>52517</c:v>
                </c:pt>
                <c:pt idx="102">
                  <c:v>52572</c:v>
                </c:pt>
                <c:pt idx="103">
                  <c:v>53716</c:v>
                </c:pt>
                <c:pt idx="104">
                  <c:v>55127</c:v>
                </c:pt>
                <c:pt idx="105">
                  <c:v>56723</c:v>
                </c:pt>
                <c:pt idx="106">
                  <c:v>58442</c:v>
                </c:pt>
                <c:pt idx="107">
                  <c:v>59636</c:v>
                </c:pt>
                <c:pt idx="108">
                  <c:v>59668</c:v>
                </c:pt>
                <c:pt idx="109">
                  <c:v>59670</c:v>
                </c:pt>
                <c:pt idx="110">
                  <c:v>60579</c:v>
                </c:pt>
                <c:pt idx="111">
                  <c:v>61821</c:v>
                </c:pt>
                <c:pt idx="112">
                  <c:v>63443</c:v>
                </c:pt>
                <c:pt idx="113">
                  <c:v>64922</c:v>
                </c:pt>
                <c:pt idx="114">
                  <c:v>66319</c:v>
                </c:pt>
                <c:pt idx="115">
                  <c:v>66419</c:v>
                </c:pt>
                <c:pt idx="116">
                  <c:v>66467</c:v>
                </c:pt>
                <c:pt idx="117">
                  <c:v>67952</c:v>
                </c:pt>
                <c:pt idx="118">
                  <c:v>70058</c:v>
                </c:pt>
                <c:pt idx="119">
                  <c:v>71611</c:v>
                </c:pt>
                <c:pt idx="120">
                  <c:v>72935</c:v>
                </c:pt>
                <c:pt idx="121">
                  <c:v>73884</c:v>
                </c:pt>
                <c:pt idx="122">
                  <c:v>73884</c:v>
                </c:pt>
                <c:pt idx="123">
                  <c:v>73884</c:v>
                </c:pt>
                <c:pt idx="124">
                  <c:v>74777</c:v>
                </c:pt>
                <c:pt idx="125">
                  <c:v>76050</c:v>
                </c:pt>
                <c:pt idx="126">
                  <c:v>77063</c:v>
                </c:pt>
                <c:pt idx="127">
                  <c:v>78258</c:v>
                </c:pt>
                <c:pt idx="128">
                  <c:v>79598</c:v>
                </c:pt>
                <c:pt idx="129">
                  <c:v>79635</c:v>
                </c:pt>
                <c:pt idx="130">
                  <c:v>79635</c:v>
                </c:pt>
                <c:pt idx="131">
                  <c:v>81439</c:v>
                </c:pt>
                <c:pt idx="132">
                  <c:v>83750</c:v>
                </c:pt>
                <c:pt idx="133">
                  <c:v>85947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List1!$G$3:$EJ$3</c:f>
              <c:numCache>
                <c:formatCode>General</c:formatCode>
                <c:ptCount val="134"/>
                <c:pt idx="0">
                  <c:v>0</c:v>
                </c:pt>
                <c:pt idx="1">
                  <c:v>9</c:v>
                </c:pt>
                <c:pt idx="2">
                  <c:v>286</c:v>
                </c:pt>
                <c:pt idx="3">
                  <c:v>980</c:v>
                </c:pt>
                <c:pt idx="4">
                  <c:v>1540</c:v>
                </c:pt>
                <c:pt idx="5">
                  <c:v>1559</c:v>
                </c:pt>
                <c:pt idx="6">
                  <c:v>1560</c:v>
                </c:pt>
                <c:pt idx="7">
                  <c:v>1721</c:v>
                </c:pt>
                <c:pt idx="8">
                  <c:v>2140</c:v>
                </c:pt>
                <c:pt idx="9">
                  <c:v>3348</c:v>
                </c:pt>
                <c:pt idx="10">
                  <c:v>3962</c:v>
                </c:pt>
                <c:pt idx="11">
                  <c:v>4119</c:v>
                </c:pt>
                <c:pt idx="12">
                  <c:v>4119</c:v>
                </c:pt>
                <c:pt idx="13">
                  <c:v>4119</c:v>
                </c:pt>
                <c:pt idx="14">
                  <c:v>4239</c:v>
                </c:pt>
                <c:pt idx="15">
                  <c:v>4404</c:v>
                </c:pt>
                <c:pt idx="16">
                  <c:v>4529</c:v>
                </c:pt>
                <c:pt idx="17">
                  <c:v>4581</c:v>
                </c:pt>
                <c:pt idx="18">
                  <c:v>4678</c:v>
                </c:pt>
                <c:pt idx="19">
                  <c:v>4678</c:v>
                </c:pt>
                <c:pt idx="20">
                  <c:v>4743</c:v>
                </c:pt>
                <c:pt idx="21">
                  <c:v>4854</c:v>
                </c:pt>
                <c:pt idx="22">
                  <c:v>5024</c:v>
                </c:pt>
                <c:pt idx="23">
                  <c:v>5558</c:v>
                </c:pt>
                <c:pt idx="24">
                  <c:v>5597</c:v>
                </c:pt>
                <c:pt idx="25">
                  <c:v>5597</c:v>
                </c:pt>
                <c:pt idx="26">
                  <c:v>5642</c:v>
                </c:pt>
                <c:pt idx="27">
                  <c:v>5705</c:v>
                </c:pt>
                <c:pt idx="28">
                  <c:v>5826</c:v>
                </c:pt>
                <c:pt idx="29">
                  <c:v>6748</c:v>
                </c:pt>
                <c:pt idx="30">
                  <c:v>7190</c:v>
                </c:pt>
                <c:pt idx="31">
                  <c:v>7190</c:v>
                </c:pt>
                <c:pt idx="32">
                  <c:v>7190</c:v>
                </c:pt>
                <c:pt idx="33">
                  <c:v>7315</c:v>
                </c:pt>
                <c:pt idx="34">
                  <c:v>7624</c:v>
                </c:pt>
                <c:pt idx="35">
                  <c:v>8717</c:v>
                </c:pt>
                <c:pt idx="36">
                  <c:v>9374</c:v>
                </c:pt>
                <c:pt idx="37">
                  <c:v>9496</c:v>
                </c:pt>
                <c:pt idx="38">
                  <c:v>9497</c:v>
                </c:pt>
                <c:pt idx="39">
                  <c:v>9497</c:v>
                </c:pt>
                <c:pt idx="40">
                  <c:v>9549</c:v>
                </c:pt>
                <c:pt idx="41">
                  <c:v>9761</c:v>
                </c:pt>
                <c:pt idx="42">
                  <c:v>9917</c:v>
                </c:pt>
                <c:pt idx="43">
                  <c:v>10135</c:v>
                </c:pt>
                <c:pt idx="44">
                  <c:v>10281</c:v>
                </c:pt>
                <c:pt idx="45">
                  <c:v>10282</c:v>
                </c:pt>
                <c:pt idx="46">
                  <c:v>10282</c:v>
                </c:pt>
                <c:pt idx="47">
                  <c:v>10382</c:v>
                </c:pt>
                <c:pt idx="48">
                  <c:v>10783</c:v>
                </c:pt>
                <c:pt idx="49">
                  <c:v>11472</c:v>
                </c:pt>
                <c:pt idx="50">
                  <c:v>11883</c:v>
                </c:pt>
                <c:pt idx="51">
                  <c:v>12344</c:v>
                </c:pt>
                <c:pt idx="52">
                  <c:v>12840</c:v>
                </c:pt>
                <c:pt idx="53">
                  <c:v>12935</c:v>
                </c:pt>
                <c:pt idx="54">
                  <c:v>14131</c:v>
                </c:pt>
                <c:pt idx="55">
                  <c:v>15703</c:v>
                </c:pt>
                <c:pt idx="56">
                  <c:v>17514</c:v>
                </c:pt>
                <c:pt idx="57">
                  <c:v>19047</c:v>
                </c:pt>
                <c:pt idx="58">
                  <c:v>20285</c:v>
                </c:pt>
                <c:pt idx="59">
                  <c:v>20365</c:v>
                </c:pt>
                <c:pt idx="60">
                  <c:v>20366</c:v>
                </c:pt>
                <c:pt idx="61">
                  <c:v>21398</c:v>
                </c:pt>
                <c:pt idx="62">
                  <c:v>22906</c:v>
                </c:pt>
                <c:pt idx="63">
                  <c:v>24293</c:v>
                </c:pt>
                <c:pt idx="64">
                  <c:v>25677</c:v>
                </c:pt>
                <c:pt idx="65">
                  <c:v>26908</c:v>
                </c:pt>
                <c:pt idx="66">
                  <c:v>27079</c:v>
                </c:pt>
                <c:pt idx="67">
                  <c:v>27083</c:v>
                </c:pt>
                <c:pt idx="68">
                  <c:v>27710</c:v>
                </c:pt>
                <c:pt idx="69">
                  <c:v>28700</c:v>
                </c:pt>
                <c:pt idx="70">
                  <c:v>29803</c:v>
                </c:pt>
                <c:pt idx="71">
                  <c:v>30671</c:v>
                </c:pt>
                <c:pt idx="72">
                  <c:v>31257</c:v>
                </c:pt>
                <c:pt idx="73">
                  <c:v>31377</c:v>
                </c:pt>
                <c:pt idx="74">
                  <c:v>31377</c:v>
                </c:pt>
                <c:pt idx="75">
                  <c:v>31845</c:v>
                </c:pt>
                <c:pt idx="76">
                  <c:v>32529</c:v>
                </c:pt>
                <c:pt idx="77">
                  <c:v>33199</c:v>
                </c:pt>
                <c:pt idx="78">
                  <c:v>33696</c:v>
                </c:pt>
                <c:pt idx="79">
                  <c:v>33779</c:v>
                </c:pt>
                <c:pt idx="80">
                  <c:v>33779</c:v>
                </c:pt>
                <c:pt idx="81">
                  <c:v>33779</c:v>
                </c:pt>
                <c:pt idx="82">
                  <c:v>33780</c:v>
                </c:pt>
                <c:pt idx="83">
                  <c:v>34100</c:v>
                </c:pt>
                <c:pt idx="84">
                  <c:v>34749</c:v>
                </c:pt>
                <c:pt idx="85">
                  <c:v>35768</c:v>
                </c:pt>
                <c:pt idx="86">
                  <c:v>37025</c:v>
                </c:pt>
                <c:pt idx="87">
                  <c:v>37277</c:v>
                </c:pt>
                <c:pt idx="88">
                  <c:v>37316</c:v>
                </c:pt>
                <c:pt idx="89">
                  <c:v>38401</c:v>
                </c:pt>
                <c:pt idx="90">
                  <c:v>39821</c:v>
                </c:pt>
                <c:pt idx="91">
                  <c:v>41184</c:v>
                </c:pt>
                <c:pt idx="92">
                  <c:v>42477</c:v>
                </c:pt>
                <c:pt idx="93">
                  <c:v>43895</c:v>
                </c:pt>
                <c:pt idx="94">
                  <c:v>44096</c:v>
                </c:pt>
                <c:pt idx="95">
                  <c:v>44142</c:v>
                </c:pt>
                <c:pt idx="96">
                  <c:v>45012</c:v>
                </c:pt>
                <c:pt idx="97">
                  <c:v>45916</c:v>
                </c:pt>
                <c:pt idx="98">
                  <c:v>47021</c:v>
                </c:pt>
                <c:pt idx="99">
                  <c:v>47888</c:v>
                </c:pt>
                <c:pt idx="100">
                  <c:v>48551</c:v>
                </c:pt>
                <c:pt idx="101">
                  <c:v>48589</c:v>
                </c:pt>
                <c:pt idx="102">
                  <c:v>48600</c:v>
                </c:pt>
                <c:pt idx="103">
                  <c:v>49280</c:v>
                </c:pt>
                <c:pt idx="104">
                  <c:v>50183</c:v>
                </c:pt>
                <c:pt idx="105">
                  <c:v>51314</c:v>
                </c:pt>
                <c:pt idx="106">
                  <c:v>52378</c:v>
                </c:pt>
                <c:pt idx="107">
                  <c:v>53186</c:v>
                </c:pt>
                <c:pt idx="108">
                  <c:v>53223</c:v>
                </c:pt>
                <c:pt idx="109">
                  <c:v>53225</c:v>
                </c:pt>
                <c:pt idx="110">
                  <c:v>53987</c:v>
                </c:pt>
                <c:pt idx="111">
                  <c:v>54894</c:v>
                </c:pt>
                <c:pt idx="112">
                  <c:v>55746</c:v>
                </c:pt>
                <c:pt idx="113">
                  <c:v>56527</c:v>
                </c:pt>
                <c:pt idx="114">
                  <c:v>57276</c:v>
                </c:pt>
                <c:pt idx="115">
                  <c:v>57348</c:v>
                </c:pt>
                <c:pt idx="116">
                  <c:v>57362</c:v>
                </c:pt>
                <c:pt idx="117">
                  <c:v>58237</c:v>
                </c:pt>
                <c:pt idx="118">
                  <c:v>59323</c:v>
                </c:pt>
                <c:pt idx="119">
                  <c:v>60161</c:v>
                </c:pt>
                <c:pt idx="120">
                  <c:v>60853</c:v>
                </c:pt>
                <c:pt idx="121">
                  <c:v>61480</c:v>
                </c:pt>
                <c:pt idx="122">
                  <c:v>61515</c:v>
                </c:pt>
                <c:pt idx="123">
                  <c:v>61558</c:v>
                </c:pt>
                <c:pt idx="124">
                  <c:v>62095</c:v>
                </c:pt>
                <c:pt idx="125">
                  <c:v>62974</c:v>
                </c:pt>
                <c:pt idx="126">
                  <c:v>64137</c:v>
                </c:pt>
                <c:pt idx="127">
                  <c:v>65465</c:v>
                </c:pt>
                <c:pt idx="128">
                  <c:v>66663</c:v>
                </c:pt>
                <c:pt idx="129">
                  <c:v>66936</c:v>
                </c:pt>
                <c:pt idx="130">
                  <c:v>66954</c:v>
                </c:pt>
                <c:pt idx="131">
                  <c:v>68180</c:v>
                </c:pt>
                <c:pt idx="132">
                  <c:v>69695</c:v>
                </c:pt>
                <c:pt idx="133">
                  <c:v>71133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List1!$G$4:$EJ$4</c:f>
              <c:numCache>
                <c:formatCode>General</c:formatCode>
                <c:ptCount val="134"/>
                <c:pt idx="0">
                  <c:v>922</c:v>
                </c:pt>
                <c:pt idx="1">
                  <c:v>1131</c:v>
                </c:pt>
                <c:pt idx="2">
                  <c:v>1376</c:v>
                </c:pt>
                <c:pt idx="3">
                  <c:v>1695</c:v>
                </c:pt>
                <c:pt idx="4">
                  <c:v>2130</c:v>
                </c:pt>
                <c:pt idx="5">
                  <c:v>2542</c:v>
                </c:pt>
                <c:pt idx="6">
                  <c:v>2656</c:v>
                </c:pt>
                <c:pt idx="7">
                  <c:v>2998</c:v>
                </c:pt>
                <c:pt idx="8">
                  <c:v>3104</c:v>
                </c:pt>
                <c:pt idx="9">
                  <c:v>3253</c:v>
                </c:pt>
                <c:pt idx="10">
                  <c:v>3349</c:v>
                </c:pt>
                <c:pt idx="11">
                  <c:v>3436</c:v>
                </c:pt>
                <c:pt idx="12">
                  <c:v>3475</c:v>
                </c:pt>
                <c:pt idx="13">
                  <c:v>3480</c:v>
                </c:pt>
                <c:pt idx="14">
                  <c:v>3515</c:v>
                </c:pt>
                <c:pt idx="15">
                  <c:v>3534</c:v>
                </c:pt>
                <c:pt idx="16">
                  <c:v>3540</c:v>
                </c:pt>
                <c:pt idx="17">
                  <c:v>3546</c:v>
                </c:pt>
                <c:pt idx="18">
                  <c:v>3713</c:v>
                </c:pt>
                <c:pt idx="19">
                  <c:v>3792</c:v>
                </c:pt>
                <c:pt idx="20">
                  <c:v>4026</c:v>
                </c:pt>
                <c:pt idx="21">
                  <c:v>4144</c:v>
                </c:pt>
                <c:pt idx="22">
                  <c:v>4189</c:v>
                </c:pt>
                <c:pt idx="23">
                  <c:v>4208</c:v>
                </c:pt>
                <c:pt idx="24">
                  <c:v>4220</c:v>
                </c:pt>
                <c:pt idx="25">
                  <c:v>4220</c:v>
                </c:pt>
                <c:pt idx="26">
                  <c:v>4515</c:v>
                </c:pt>
                <c:pt idx="27">
                  <c:v>4729</c:v>
                </c:pt>
                <c:pt idx="28">
                  <c:v>4977</c:v>
                </c:pt>
                <c:pt idx="29">
                  <c:v>5451</c:v>
                </c:pt>
                <c:pt idx="30">
                  <c:v>5918</c:v>
                </c:pt>
                <c:pt idx="31">
                  <c:v>6321</c:v>
                </c:pt>
                <c:pt idx="32">
                  <c:v>6340</c:v>
                </c:pt>
                <c:pt idx="33">
                  <c:v>6566</c:v>
                </c:pt>
                <c:pt idx="34">
                  <c:v>6744</c:v>
                </c:pt>
                <c:pt idx="35">
                  <c:v>7008</c:v>
                </c:pt>
                <c:pt idx="36">
                  <c:v>7122</c:v>
                </c:pt>
                <c:pt idx="37">
                  <c:v>7318</c:v>
                </c:pt>
                <c:pt idx="38">
                  <c:v>7362</c:v>
                </c:pt>
                <c:pt idx="39">
                  <c:v>7362</c:v>
                </c:pt>
                <c:pt idx="40">
                  <c:v>7457</c:v>
                </c:pt>
                <c:pt idx="41">
                  <c:v>7559</c:v>
                </c:pt>
                <c:pt idx="42">
                  <c:v>7624</c:v>
                </c:pt>
                <c:pt idx="43">
                  <c:v>7716</c:v>
                </c:pt>
                <c:pt idx="44">
                  <c:v>7975</c:v>
                </c:pt>
                <c:pt idx="45">
                  <c:v>7987</c:v>
                </c:pt>
                <c:pt idx="46">
                  <c:v>7997</c:v>
                </c:pt>
                <c:pt idx="47">
                  <c:v>8463</c:v>
                </c:pt>
                <c:pt idx="48">
                  <c:v>8910</c:v>
                </c:pt>
                <c:pt idx="49">
                  <c:v>9480</c:v>
                </c:pt>
                <c:pt idx="50">
                  <c:v>10070</c:v>
                </c:pt>
                <c:pt idx="51">
                  <c:v>10551</c:v>
                </c:pt>
                <c:pt idx="52">
                  <c:v>10612</c:v>
                </c:pt>
                <c:pt idx="53">
                  <c:v>10629</c:v>
                </c:pt>
                <c:pt idx="54">
                  <c:v>10959</c:v>
                </c:pt>
                <c:pt idx="55">
                  <c:v>11380</c:v>
                </c:pt>
                <c:pt idx="56">
                  <c:v>12267</c:v>
                </c:pt>
                <c:pt idx="57">
                  <c:v>13375</c:v>
                </c:pt>
                <c:pt idx="58">
                  <c:v>14849</c:v>
                </c:pt>
                <c:pt idx="59">
                  <c:v>15444</c:v>
                </c:pt>
                <c:pt idx="60">
                  <c:v>15486</c:v>
                </c:pt>
                <c:pt idx="61">
                  <c:v>16409</c:v>
                </c:pt>
                <c:pt idx="62">
                  <c:v>17505</c:v>
                </c:pt>
                <c:pt idx="63">
                  <c:v>18690</c:v>
                </c:pt>
                <c:pt idx="64">
                  <c:v>19908</c:v>
                </c:pt>
                <c:pt idx="65">
                  <c:v>20849</c:v>
                </c:pt>
                <c:pt idx="66">
                  <c:v>20912</c:v>
                </c:pt>
                <c:pt idx="67">
                  <c:v>20913</c:v>
                </c:pt>
                <c:pt idx="68">
                  <c:v>21652</c:v>
                </c:pt>
                <c:pt idx="69">
                  <c:v>22600</c:v>
                </c:pt>
                <c:pt idx="70">
                  <c:v>23607</c:v>
                </c:pt>
                <c:pt idx="71">
                  <c:v>24487</c:v>
                </c:pt>
                <c:pt idx="72">
                  <c:v>25338</c:v>
                </c:pt>
                <c:pt idx="73">
                  <c:v>25475</c:v>
                </c:pt>
                <c:pt idx="74">
                  <c:v>25482</c:v>
                </c:pt>
                <c:pt idx="75">
                  <c:v>25965</c:v>
                </c:pt>
                <c:pt idx="76">
                  <c:v>26832</c:v>
                </c:pt>
                <c:pt idx="77">
                  <c:v>27663</c:v>
                </c:pt>
                <c:pt idx="78">
                  <c:v>28390</c:v>
                </c:pt>
                <c:pt idx="79">
                  <c:v>28401</c:v>
                </c:pt>
                <c:pt idx="80">
                  <c:v>28406</c:v>
                </c:pt>
                <c:pt idx="81">
                  <c:v>28406</c:v>
                </c:pt>
                <c:pt idx="82">
                  <c:v>28408</c:v>
                </c:pt>
                <c:pt idx="83">
                  <c:v>28849</c:v>
                </c:pt>
                <c:pt idx="84">
                  <c:v>29417</c:v>
                </c:pt>
                <c:pt idx="85">
                  <c:v>29977</c:v>
                </c:pt>
                <c:pt idx="86">
                  <c:v>30515</c:v>
                </c:pt>
                <c:pt idx="87">
                  <c:v>30524</c:v>
                </c:pt>
                <c:pt idx="88">
                  <c:v>30524</c:v>
                </c:pt>
                <c:pt idx="89">
                  <c:v>31121</c:v>
                </c:pt>
                <c:pt idx="90">
                  <c:v>32041</c:v>
                </c:pt>
                <c:pt idx="91">
                  <c:v>33424</c:v>
                </c:pt>
                <c:pt idx="92">
                  <c:v>35121</c:v>
                </c:pt>
                <c:pt idx="93">
                  <c:v>36197</c:v>
                </c:pt>
                <c:pt idx="94">
                  <c:v>36249</c:v>
                </c:pt>
                <c:pt idx="95">
                  <c:v>36258</c:v>
                </c:pt>
                <c:pt idx="96">
                  <c:v>37191</c:v>
                </c:pt>
                <c:pt idx="97">
                  <c:v>38558</c:v>
                </c:pt>
                <c:pt idx="98">
                  <c:v>39811</c:v>
                </c:pt>
                <c:pt idx="99">
                  <c:v>41142</c:v>
                </c:pt>
                <c:pt idx="100">
                  <c:v>42072</c:v>
                </c:pt>
                <c:pt idx="101">
                  <c:v>42072</c:v>
                </c:pt>
                <c:pt idx="102">
                  <c:v>42072</c:v>
                </c:pt>
                <c:pt idx="103">
                  <c:v>42711</c:v>
                </c:pt>
                <c:pt idx="104">
                  <c:v>43732</c:v>
                </c:pt>
                <c:pt idx="105">
                  <c:v>44939</c:v>
                </c:pt>
                <c:pt idx="106">
                  <c:v>46103</c:v>
                </c:pt>
                <c:pt idx="107">
                  <c:v>46699</c:v>
                </c:pt>
                <c:pt idx="108">
                  <c:v>46705</c:v>
                </c:pt>
                <c:pt idx="109">
                  <c:v>46705</c:v>
                </c:pt>
                <c:pt idx="110">
                  <c:v>47212</c:v>
                </c:pt>
                <c:pt idx="111">
                  <c:v>48019</c:v>
                </c:pt>
                <c:pt idx="112">
                  <c:v>49167</c:v>
                </c:pt>
                <c:pt idx="113">
                  <c:v>50528</c:v>
                </c:pt>
                <c:pt idx="114">
                  <c:v>51763</c:v>
                </c:pt>
                <c:pt idx="115">
                  <c:v>51855</c:v>
                </c:pt>
                <c:pt idx="116">
                  <c:v>51869</c:v>
                </c:pt>
                <c:pt idx="117">
                  <c:v>53025</c:v>
                </c:pt>
                <c:pt idx="118">
                  <c:v>54489</c:v>
                </c:pt>
                <c:pt idx="119">
                  <c:v>56027</c:v>
                </c:pt>
                <c:pt idx="120">
                  <c:v>57226</c:v>
                </c:pt>
                <c:pt idx="121">
                  <c:v>58157</c:v>
                </c:pt>
                <c:pt idx="122">
                  <c:v>58221</c:v>
                </c:pt>
                <c:pt idx="123">
                  <c:v>58226</c:v>
                </c:pt>
                <c:pt idx="124">
                  <c:v>58907</c:v>
                </c:pt>
                <c:pt idx="125">
                  <c:v>59836</c:v>
                </c:pt>
                <c:pt idx="126">
                  <c:v>61024</c:v>
                </c:pt>
                <c:pt idx="127">
                  <c:v>62213</c:v>
                </c:pt>
                <c:pt idx="128">
                  <c:v>63097</c:v>
                </c:pt>
                <c:pt idx="129">
                  <c:v>63102</c:v>
                </c:pt>
                <c:pt idx="130">
                  <c:v>63110</c:v>
                </c:pt>
                <c:pt idx="131">
                  <c:v>63979</c:v>
                </c:pt>
                <c:pt idx="132">
                  <c:v>65201</c:v>
                </c:pt>
                <c:pt idx="133">
                  <c:v>66455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List1!$G$5:$EJ$5</c:f>
              <c:numCache>
                <c:formatCode>General</c:formatCode>
                <c:ptCount val="134"/>
                <c:pt idx="0">
                  <c:v>43</c:v>
                </c:pt>
                <c:pt idx="1">
                  <c:v>73</c:v>
                </c:pt>
                <c:pt idx="2">
                  <c:v>131</c:v>
                </c:pt>
                <c:pt idx="3">
                  <c:v>143</c:v>
                </c:pt>
                <c:pt idx="4">
                  <c:v>197</c:v>
                </c:pt>
                <c:pt idx="5">
                  <c:v>197</c:v>
                </c:pt>
                <c:pt idx="6">
                  <c:v>347</c:v>
                </c:pt>
                <c:pt idx="7">
                  <c:v>359</c:v>
                </c:pt>
                <c:pt idx="8">
                  <c:v>403</c:v>
                </c:pt>
                <c:pt idx="9">
                  <c:v>424</c:v>
                </c:pt>
                <c:pt idx="10">
                  <c:v>575</c:v>
                </c:pt>
                <c:pt idx="11">
                  <c:v>850</c:v>
                </c:pt>
                <c:pt idx="12">
                  <c:v>851</c:v>
                </c:pt>
                <c:pt idx="13">
                  <c:v>851</c:v>
                </c:pt>
                <c:pt idx="14">
                  <c:v>905</c:v>
                </c:pt>
                <c:pt idx="15">
                  <c:v>964</c:v>
                </c:pt>
                <c:pt idx="16">
                  <c:v>964</c:v>
                </c:pt>
                <c:pt idx="17">
                  <c:v>964</c:v>
                </c:pt>
                <c:pt idx="18">
                  <c:v>964</c:v>
                </c:pt>
                <c:pt idx="19">
                  <c:v>964</c:v>
                </c:pt>
                <c:pt idx="20">
                  <c:v>1006</c:v>
                </c:pt>
                <c:pt idx="21">
                  <c:v>1090</c:v>
                </c:pt>
                <c:pt idx="22">
                  <c:v>1180</c:v>
                </c:pt>
                <c:pt idx="23">
                  <c:v>1198</c:v>
                </c:pt>
                <c:pt idx="24">
                  <c:v>1298</c:v>
                </c:pt>
                <c:pt idx="25">
                  <c:v>1461</c:v>
                </c:pt>
                <c:pt idx="26">
                  <c:v>1479</c:v>
                </c:pt>
                <c:pt idx="27">
                  <c:v>1509</c:v>
                </c:pt>
                <c:pt idx="28">
                  <c:v>1601</c:v>
                </c:pt>
                <c:pt idx="29">
                  <c:v>1745</c:v>
                </c:pt>
                <c:pt idx="30">
                  <c:v>1880</c:v>
                </c:pt>
                <c:pt idx="31">
                  <c:v>1880</c:v>
                </c:pt>
                <c:pt idx="32">
                  <c:v>1880</c:v>
                </c:pt>
                <c:pt idx="33">
                  <c:v>1932</c:v>
                </c:pt>
                <c:pt idx="34">
                  <c:v>2126</c:v>
                </c:pt>
                <c:pt idx="35">
                  <c:v>2463</c:v>
                </c:pt>
                <c:pt idx="36">
                  <c:v>2826</c:v>
                </c:pt>
                <c:pt idx="37">
                  <c:v>3175</c:v>
                </c:pt>
                <c:pt idx="38">
                  <c:v>3198</c:v>
                </c:pt>
                <c:pt idx="39">
                  <c:v>3198</c:v>
                </c:pt>
                <c:pt idx="40">
                  <c:v>3308</c:v>
                </c:pt>
                <c:pt idx="41">
                  <c:v>3505</c:v>
                </c:pt>
                <c:pt idx="42">
                  <c:v>3600</c:v>
                </c:pt>
                <c:pt idx="43">
                  <c:v>3852</c:v>
                </c:pt>
                <c:pt idx="44">
                  <c:v>4258</c:v>
                </c:pt>
                <c:pt idx="45">
                  <c:v>4261</c:v>
                </c:pt>
                <c:pt idx="46">
                  <c:v>4283</c:v>
                </c:pt>
                <c:pt idx="47">
                  <c:v>4754</c:v>
                </c:pt>
                <c:pt idx="48">
                  <c:v>5285</c:v>
                </c:pt>
                <c:pt idx="49">
                  <c:v>6019</c:v>
                </c:pt>
                <c:pt idx="50">
                  <c:v>6802</c:v>
                </c:pt>
                <c:pt idx="51">
                  <c:v>7266</c:v>
                </c:pt>
                <c:pt idx="52">
                  <c:v>7313</c:v>
                </c:pt>
                <c:pt idx="53">
                  <c:v>7324</c:v>
                </c:pt>
                <c:pt idx="54">
                  <c:v>7702</c:v>
                </c:pt>
                <c:pt idx="55">
                  <c:v>8165</c:v>
                </c:pt>
                <c:pt idx="56">
                  <c:v>8872</c:v>
                </c:pt>
                <c:pt idx="57">
                  <c:v>9734</c:v>
                </c:pt>
                <c:pt idx="58">
                  <c:v>10326</c:v>
                </c:pt>
                <c:pt idx="59">
                  <c:v>10370</c:v>
                </c:pt>
                <c:pt idx="60">
                  <c:v>10372</c:v>
                </c:pt>
                <c:pt idx="61">
                  <c:v>10656</c:v>
                </c:pt>
                <c:pt idx="62">
                  <c:v>11059</c:v>
                </c:pt>
                <c:pt idx="63">
                  <c:v>11788</c:v>
                </c:pt>
                <c:pt idx="64">
                  <c:v>12728</c:v>
                </c:pt>
                <c:pt idx="65">
                  <c:v>13279</c:v>
                </c:pt>
                <c:pt idx="66">
                  <c:v>13323</c:v>
                </c:pt>
                <c:pt idx="67">
                  <c:v>13334</c:v>
                </c:pt>
                <c:pt idx="68">
                  <c:v>14089</c:v>
                </c:pt>
                <c:pt idx="69">
                  <c:v>15034</c:v>
                </c:pt>
                <c:pt idx="70">
                  <c:v>16098</c:v>
                </c:pt>
                <c:pt idx="71">
                  <c:v>17093</c:v>
                </c:pt>
                <c:pt idx="72">
                  <c:v>17662</c:v>
                </c:pt>
                <c:pt idx="73">
                  <c:v>17718</c:v>
                </c:pt>
                <c:pt idx="74">
                  <c:v>17718</c:v>
                </c:pt>
                <c:pt idx="75">
                  <c:v>18008</c:v>
                </c:pt>
                <c:pt idx="76">
                  <c:v>18691</c:v>
                </c:pt>
                <c:pt idx="77">
                  <c:v>19839</c:v>
                </c:pt>
                <c:pt idx="78">
                  <c:v>21232</c:v>
                </c:pt>
                <c:pt idx="79">
                  <c:v>21290</c:v>
                </c:pt>
                <c:pt idx="80">
                  <c:v>21353</c:v>
                </c:pt>
                <c:pt idx="81">
                  <c:v>21354</c:v>
                </c:pt>
                <c:pt idx="82">
                  <c:v>21355</c:v>
                </c:pt>
                <c:pt idx="83">
                  <c:v>21798</c:v>
                </c:pt>
                <c:pt idx="84">
                  <c:v>22703</c:v>
                </c:pt>
                <c:pt idx="85">
                  <c:v>23997</c:v>
                </c:pt>
                <c:pt idx="86">
                  <c:v>25116</c:v>
                </c:pt>
                <c:pt idx="87">
                  <c:v>25178</c:v>
                </c:pt>
                <c:pt idx="88">
                  <c:v>25188</c:v>
                </c:pt>
                <c:pt idx="89">
                  <c:v>25997</c:v>
                </c:pt>
                <c:pt idx="90">
                  <c:v>27020</c:v>
                </c:pt>
                <c:pt idx="91">
                  <c:v>28187</c:v>
                </c:pt>
                <c:pt idx="92">
                  <c:v>29742</c:v>
                </c:pt>
                <c:pt idx="93">
                  <c:v>30513</c:v>
                </c:pt>
                <c:pt idx="94">
                  <c:v>30526</c:v>
                </c:pt>
                <c:pt idx="95">
                  <c:v>30539</c:v>
                </c:pt>
                <c:pt idx="96">
                  <c:v>31411</c:v>
                </c:pt>
                <c:pt idx="97">
                  <c:v>32364</c:v>
                </c:pt>
                <c:pt idx="98">
                  <c:v>33396</c:v>
                </c:pt>
                <c:pt idx="99">
                  <c:v>34602</c:v>
                </c:pt>
                <c:pt idx="100">
                  <c:v>35435</c:v>
                </c:pt>
                <c:pt idx="101">
                  <c:v>35435</c:v>
                </c:pt>
                <c:pt idx="102">
                  <c:v>35435</c:v>
                </c:pt>
                <c:pt idx="103">
                  <c:v>36113</c:v>
                </c:pt>
                <c:pt idx="104">
                  <c:v>36939</c:v>
                </c:pt>
                <c:pt idx="105">
                  <c:v>37713</c:v>
                </c:pt>
                <c:pt idx="106">
                  <c:v>38761</c:v>
                </c:pt>
                <c:pt idx="107">
                  <c:v>39324</c:v>
                </c:pt>
                <c:pt idx="108">
                  <c:v>39412</c:v>
                </c:pt>
                <c:pt idx="109">
                  <c:v>39412</c:v>
                </c:pt>
                <c:pt idx="110">
                  <c:v>39883</c:v>
                </c:pt>
                <c:pt idx="111">
                  <c:v>40706</c:v>
                </c:pt>
                <c:pt idx="112">
                  <c:v>41896</c:v>
                </c:pt>
                <c:pt idx="113">
                  <c:v>43561</c:v>
                </c:pt>
                <c:pt idx="114">
                  <c:v>44708</c:v>
                </c:pt>
                <c:pt idx="115">
                  <c:v>44708</c:v>
                </c:pt>
                <c:pt idx="116">
                  <c:v>44708</c:v>
                </c:pt>
                <c:pt idx="117">
                  <c:v>45708</c:v>
                </c:pt>
                <c:pt idx="118">
                  <c:v>46765</c:v>
                </c:pt>
                <c:pt idx="119">
                  <c:v>48091</c:v>
                </c:pt>
                <c:pt idx="120">
                  <c:v>49636</c:v>
                </c:pt>
                <c:pt idx="121">
                  <c:v>50828</c:v>
                </c:pt>
                <c:pt idx="122">
                  <c:v>50879</c:v>
                </c:pt>
                <c:pt idx="123">
                  <c:v>50903</c:v>
                </c:pt>
                <c:pt idx="124">
                  <c:v>51736</c:v>
                </c:pt>
                <c:pt idx="125">
                  <c:v>52854</c:v>
                </c:pt>
                <c:pt idx="126">
                  <c:v>53817</c:v>
                </c:pt>
                <c:pt idx="127">
                  <c:v>55357</c:v>
                </c:pt>
                <c:pt idx="128">
                  <c:v>56191</c:v>
                </c:pt>
                <c:pt idx="129">
                  <c:v>56253</c:v>
                </c:pt>
                <c:pt idx="130">
                  <c:v>56253</c:v>
                </c:pt>
                <c:pt idx="131">
                  <c:v>57066</c:v>
                </c:pt>
                <c:pt idx="132">
                  <c:v>58167</c:v>
                </c:pt>
                <c:pt idx="133">
                  <c:v>59278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List1!$G$6:$EJ$6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34</c:v>
                </c:pt>
                <c:pt idx="46">
                  <c:v>34</c:v>
                </c:pt>
                <c:pt idx="47">
                  <c:v>113</c:v>
                </c:pt>
                <c:pt idx="48">
                  <c:v>244</c:v>
                </c:pt>
                <c:pt idx="49">
                  <c:v>475</c:v>
                </c:pt>
                <c:pt idx="50">
                  <c:v>711</c:v>
                </c:pt>
                <c:pt idx="51">
                  <c:v>893</c:v>
                </c:pt>
                <c:pt idx="52">
                  <c:v>940</c:v>
                </c:pt>
                <c:pt idx="53">
                  <c:v>941</c:v>
                </c:pt>
                <c:pt idx="54">
                  <c:v>1131</c:v>
                </c:pt>
                <c:pt idx="55">
                  <c:v>1454</c:v>
                </c:pt>
                <c:pt idx="56">
                  <c:v>2194</c:v>
                </c:pt>
                <c:pt idx="57">
                  <c:v>3008</c:v>
                </c:pt>
                <c:pt idx="58">
                  <c:v>3774</c:v>
                </c:pt>
                <c:pt idx="59">
                  <c:v>4081</c:v>
                </c:pt>
                <c:pt idx="60">
                  <c:v>4082</c:v>
                </c:pt>
                <c:pt idx="61">
                  <c:v>4525</c:v>
                </c:pt>
                <c:pt idx="62">
                  <c:v>4898</c:v>
                </c:pt>
                <c:pt idx="63">
                  <c:v>5522</c:v>
                </c:pt>
                <c:pt idx="64">
                  <c:v>6004</c:v>
                </c:pt>
                <c:pt idx="65">
                  <c:v>6542</c:v>
                </c:pt>
                <c:pt idx="66">
                  <c:v>6627</c:v>
                </c:pt>
                <c:pt idx="67">
                  <c:v>6650</c:v>
                </c:pt>
                <c:pt idx="68">
                  <c:v>7061</c:v>
                </c:pt>
                <c:pt idx="69">
                  <c:v>7396</c:v>
                </c:pt>
                <c:pt idx="70">
                  <c:v>7709</c:v>
                </c:pt>
                <c:pt idx="71">
                  <c:v>7904</c:v>
                </c:pt>
                <c:pt idx="72">
                  <c:v>8112</c:v>
                </c:pt>
                <c:pt idx="73">
                  <c:v>8190</c:v>
                </c:pt>
                <c:pt idx="74">
                  <c:v>8243</c:v>
                </c:pt>
                <c:pt idx="75">
                  <c:v>8297</c:v>
                </c:pt>
                <c:pt idx="76">
                  <c:v>8506</c:v>
                </c:pt>
                <c:pt idx="77">
                  <c:v>9244</c:v>
                </c:pt>
                <c:pt idx="78">
                  <c:v>10538</c:v>
                </c:pt>
                <c:pt idx="79">
                  <c:v>11022</c:v>
                </c:pt>
                <c:pt idx="80">
                  <c:v>11178</c:v>
                </c:pt>
                <c:pt idx="81">
                  <c:v>11178</c:v>
                </c:pt>
                <c:pt idx="82">
                  <c:v>11178</c:v>
                </c:pt>
                <c:pt idx="83">
                  <c:v>11955</c:v>
                </c:pt>
                <c:pt idx="84">
                  <c:v>13421</c:v>
                </c:pt>
                <c:pt idx="85">
                  <c:v>14994</c:v>
                </c:pt>
                <c:pt idx="86">
                  <c:v>16431</c:v>
                </c:pt>
                <c:pt idx="87">
                  <c:v>16719</c:v>
                </c:pt>
                <c:pt idx="88">
                  <c:v>16738</c:v>
                </c:pt>
                <c:pt idx="89">
                  <c:v>17690</c:v>
                </c:pt>
                <c:pt idx="90">
                  <c:v>18798</c:v>
                </c:pt>
                <c:pt idx="91">
                  <c:v>19818</c:v>
                </c:pt>
                <c:pt idx="92">
                  <c:v>20989</c:v>
                </c:pt>
                <c:pt idx="93">
                  <c:v>21959</c:v>
                </c:pt>
                <c:pt idx="94">
                  <c:v>21984</c:v>
                </c:pt>
                <c:pt idx="95">
                  <c:v>22013</c:v>
                </c:pt>
                <c:pt idx="96">
                  <c:v>22735</c:v>
                </c:pt>
                <c:pt idx="97">
                  <c:v>23628</c:v>
                </c:pt>
                <c:pt idx="98">
                  <c:v>24309</c:v>
                </c:pt>
                <c:pt idx="99">
                  <c:v>25108</c:v>
                </c:pt>
                <c:pt idx="100">
                  <c:v>25638</c:v>
                </c:pt>
                <c:pt idx="101">
                  <c:v>25798</c:v>
                </c:pt>
                <c:pt idx="102">
                  <c:v>25816</c:v>
                </c:pt>
                <c:pt idx="103">
                  <c:v>26256</c:v>
                </c:pt>
                <c:pt idx="104">
                  <c:v>27011</c:v>
                </c:pt>
                <c:pt idx="105">
                  <c:v>27877</c:v>
                </c:pt>
                <c:pt idx="106">
                  <c:v>29400</c:v>
                </c:pt>
                <c:pt idx="107">
                  <c:v>30310</c:v>
                </c:pt>
                <c:pt idx="108">
                  <c:v>30444</c:v>
                </c:pt>
                <c:pt idx="109">
                  <c:v>30446</c:v>
                </c:pt>
                <c:pt idx="110">
                  <c:v>30846</c:v>
                </c:pt>
                <c:pt idx="111">
                  <c:v>31838</c:v>
                </c:pt>
                <c:pt idx="112">
                  <c:v>33129</c:v>
                </c:pt>
                <c:pt idx="113">
                  <c:v>34438</c:v>
                </c:pt>
                <c:pt idx="114">
                  <c:v>35526</c:v>
                </c:pt>
                <c:pt idx="115">
                  <c:v>35527</c:v>
                </c:pt>
                <c:pt idx="116">
                  <c:v>35527</c:v>
                </c:pt>
                <c:pt idx="117">
                  <c:v>36293</c:v>
                </c:pt>
                <c:pt idx="118">
                  <c:v>37228</c:v>
                </c:pt>
                <c:pt idx="119">
                  <c:v>38170</c:v>
                </c:pt>
                <c:pt idx="120">
                  <c:v>39441</c:v>
                </c:pt>
                <c:pt idx="121">
                  <c:v>40308</c:v>
                </c:pt>
                <c:pt idx="122">
                  <c:v>40330</c:v>
                </c:pt>
                <c:pt idx="123">
                  <c:v>40339</c:v>
                </c:pt>
                <c:pt idx="124">
                  <c:v>41085</c:v>
                </c:pt>
                <c:pt idx="125">
                  <c:v>42077</c:v>
                </c:pt>
                <c:pt idx="126">
                  <c:v>43146</c:v>
                </c:pt>
                <c:pt idx="127">
                  <c:v>44254</c:v>
                </c:pt>
                <c:pt idx="128">
                  <c:v>45399</c:v>
                </c:pt>
                <c:pt idx="129">
                  <c:v>45410</c:v>
                </c:pt>
                <c:pt idx="130">
                  <c:v>45411</c:v>
                </c:pt>
                <c:pt idx="131">
                  <c:v>46294</c:v>
                </c:pt>
                <c:pt idx="132">
                  <c:v>47509</c:v>
                </c:pt>
                <c:pt idx="133">
                  <c:v>48866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List1!$G$7:$EJ$7</c:f>
              <c:numCache>
                <c:formatCode>General</c:formatCode>
                <c:ptCount val="134"/>
                <c:pt idx="0">
                  <c:v>173</c:v>
                </c:pt>
                <c:pt idx="1">
                  <c:v>273</c:v>
                </c:pt>
                <c:pt idx="2">
                  <c:v>366</c:v>
                </c:pt>
                <c:pt idx="3">
                  <c:v>366</c:v>
                </c:pt>
                <c:pt idx="4">
                  <c:v>366</c:v>
                </c:pt>
                <c:pt idx="5">
                  <c:v>366</c:v>
                </c:pt>
                <c:pt idx="6">
                  <c:v>366</c:v>
                </c:pt>
                <c:pt idx="7">
                  <c:v>658</c:v>
                </c:pt>
                <c:pt idx="8">
                  <c:v>658</c:v>
                </c:pt>
                <c:pt idx="9">
                  <c:v>658</c:v>
                </c:pt>
                <c:pt idx="10">
                  <c:v>705</c:v>
                </c:pt>
                <c:pt idx="11">
                  <c:v>705</c:v>
                </c:pt>
                <c:pt idx="12">
                  <c:v>705</c:v>
                </c:pt>
                <c:pt idx="13">
                  <c:v>705</c:v>
                </c:pt>
                <c:pt idx="14">
                  <c:v>705</c:v>
                </c:pt>
                <c:pt idx="15">
                  <c:v>705</c:v>
                </c:pt>
                <c:pt idx="16">
                  <c:v>705</c:v>
                </c:pt>
                <c:pt idx="17">
                  <c:v>705</c:v>
                </c:pt>
                <c:pt idx="18">
                  <c:v>854</c:v>
                </c:pt>
                <c:pt idx="19">
                  <c:v>866</c:v>
                </c:pt>
                <c:pt idx="20">
                  <c:v>878</c:v>
                </c:pt>
                <c:pt idx="21">
                  <c:v>878</c:v>
                </c:pt>
                <c:pt idx="22">
                  <c:v>878</c:v>
                </c:pt>
                <c:pt idx="23">
                  <c:v>878</c:v>
                </c:pt>
                <c:pt idx="24">
                  <c:v>878</c:v>
                </c:pt>
                <c:pt idx="25">
                  <c:v>878</c:v>
                </c:pt>
                <c:pt idx="26">
                  <c:v>1146</c:v>
                </c:pt>
                <c:pt idx="27">
                  <c:v>1226</c:v>
                </c:pt>
                <c:pt idx="28">
                  <c:v>1228</c:v>
                </c:pt>
                <c:pt idx="29">
                  <c:v>1278</c:v>
                </c:pt>
                <c:pt idx="30">
                  <c:v>1305</c:v>
                </c:pt>
                <c:pt idx="31">
                  <c:v>1305</c:v>
                </c:pt>
                <c:pt idx="32">
                  <c:v>1305</c:v>
                </c:pt>
                <c:pt idx="33">
                  <c:v>1305</c:v>
                </c:pt>
                <c:pt idx="34">
                  <c:v>1324</c:v>
                </c:pt>
                <c:pt idx="35">
                  <c:v>1324</c:v>
                </c:pt>
                <c:pt idx="36">
                  <c:v>1354</c:v>
                </c:pt>
                <c:pt idx="37">
                  <c:v>1410</c:v>
                </c:pt>
                <c:pt idx="38">
                  <c:v>1410</c:v>
                </c:pt>
                <c:pt idx="39">
                  <c:v>1410</c:v>
                </c:pt>
                <c:pt idx="40">
                  <c:v>1416</c:v>
                </c:pt>
                <c:pt idx="41">
                  <c:v>1416</c:v>
                </c:pt>
                <c:pt idx="42">
                  <c:v>1416</c:v>
                </c:pt>
                <c:pt idx="43">
                  <c:v>1492</c:v>
                </c:pt>
                <c:pt idx="44">
                  <c:v>1493</c:v>
                </c:pt>
                <c:pt idx="45">
                  <c:v>1494</c:v>
                </c:pt>
                <c:pt idx="46">
                  <c:v>1496</c:v>
                </c:pt>
                <c:pt idx="47">
                  <c:v>1630</c:v>
                </c:pt>
                <c:pt idx="48">
                  <c:v>1782</c:v>
                </c:pt>
                <c:pt idx="49">
                  <c:v>2055</c:v>
                </c:pt>
                <c:pt idx="50">
                  <c:v>2204</c:v>
                </c:pt>
                <c:pt idx="51">
                  <c:v>2314</c:v>
                </c:pt>
                <c:pt idx="52">
                  <c:v>2314</c:v>
                </c:pt>
                <c:pt idx="53">
                  <c:v>2325</c:v>
                </c:pt>
                <c:pt idx="54">
                  <c:v>2403</c:v>
                </c:pt>
                <c:pt idx="55">
                  <c:v>2594</c:v>
                </c:pt>
                <c:pt idx="56">
                  <c:v>3366</c:v>
                </c:pt>
                <c:pt idx="57">
                  <c:v>4472</c:v>
                </c:pt>
                <c:pt idx="58">
                  <c:v>5750</c:v>
                </c:pt>
                <c:pt idx="59">
                  <c:v>6142</c:v>
                </c:pt>
                <c:pt idx="60">
                  <c:v>6300</c:v>
                </c:pt>
                <c:pt idx="61">
                  <c:v>6894</c:v>
                </c:pt>
                <c:pt idx="62">
                  <c:v>7421</c:v>
                </c:pt>
                <c:pt idx="63">
                  <c:v>7963</c:v>
                </c:pt>
                <c:pt idx="64">
                  <c:v>8641</c:v>
                </c:pt>
                <c:pt idx="65">
                  <c:v>9355</c:v>
                </c:pt>
                <c:pt idx="66">
                  <c:v>9765</c:v>
                </c:pt>
                <c:pt idx="67">
                  <c:v>9765</c:v>
                </c:pt>
                <c:pt idx="68">
                  <c:v>10581</c:v>
                </c:pt>
                <c:pt idx="69">
                  <c:v>11393</c:v>
                </c:pt>
                <c:pt idx="70">
                  <c:v>12005</c:v>
                </c:pt>
                <c:pt idx="71">
                  <c:v>12601</c:v>
                </c:pt>
                <c:pt idx="72">
                  <c:v>13192</c:v>
                </c:pt>
                <c:pt idx="73">
                  <c:v>13460</c:v>
                </c:pt>
                <c:pt idx="74">
                  <c:v>13460</c:v>
                </c:pt>
                <c:pt idx="75">
                  <c:v>13869</c:v>
                </c:pt>
                <c:pt idx="76">
                  <c:v>14358</c:v>
                </c:pt>
                <c:pt idx="77">
                  <c:v>14801</c:v>
                </c:pt>
                <c:pt idx="78">
                  <c:v>15211</c:v>
                </c:pt>
                <c:pt idx="79">
                  <c:v>15297</c:v>
                </c:pt>
                <c:pt idx="80">
                  <c:v>15299</c:v>
                </c:pt>
                <c:pt idx="81">
                  <c:v>15299</c:v>
                </c:pt>
                <c:pt idx="82">
                  <c:v>15301</c:v>
                </c:pt>
                <c:pt idx="83">
                  <c:v>15626</c:v>
                </c:pt>
                <c:pt idx="84">
                  <c:v>16505</c:v>
                </c:pt>
                <c:pt idx="85">
                  <c:v>17595</c:v>
                </c:pt>
                <c:pt idx="86">
                  <c:v>18823</c:v>
                </c:pt>
                <c:pt idx="87">
                  <c:v>19323</c:v>
                </c:pt>
                <c:pt idx="88">
                  <c:v>19418</c:v>
                </c:pt>
                <c:pt idx="89">
                  <c:v>20609</c:v>
                </c:pt>
                <c:pt idx="90">
                  <c:v>21699</c:v>
                </c:pt>
                <c:pt idx="91">
                  <c:v>22959</c:v>
                </c:pt>
                <c:pt idx="92">
                  <c:v>24012</c:v>
                </c:pt>
                <c:pt idx="93">
                  <c:v>24975</c:v>
                </c:pt>
                <c:pt idx="94">
                  <c:v>25005</c:v>
                </c:pt>
                <c:pt idx="95">
                  <c:v>25006</c:v>
                </c:pt>
                <c:pt idx="96">
                  <c:v>25780</c:v>
                </c:pt>
                <c:pt idx="97">
                  <c:v>26403</c:v>
                </c:pt>
                <c:pt idx="98">
                  <c:v>27135</c:v>
                </c:pt>
                <c:pt idx="99">
                  <c:v>27975</c:v>
                </c:pt>
                <c:pt idx="100">
                  <c:v>28682</c:v>
                </c:pt>
                <c:pt idx="101">
                  <c:v>28727</c:v>
                </c:pt>
                <c:pt idx="102">
                  <c:v>28742</c:v>
                </c:pt>
                <c:pt idx="103">
                  <c:v>29427</c:v>
                </c:pt>
                <c:pt idx="104">
                  <c:v>30173</c:v>
                </c:pt>
                <c:pt idx="105">
                  <c:v>31038</c:v>
                </c:pt>
                <c:pt idx="106">
                  <c:v>32040</c:v>
                </c:pt>
                <c:pt idx="107">
                  <c:v>32521</c:v>
                </c:pt>
                <c:pt idx="108">
                  <c:v>32585</c:v>
                </c:pt>
                <c:pt idx="109">
                  <c:v>32616</c:v>
                </c:pt>
                <c:pt idx="110">
                  <c:v>33121</c:v>
                </c:pt>
                <c:pt idx="111">
                  <c:v>33919</c:v>
                </c:pt>
                <c:pt idx="112">
                  <c:v>35025</c:v>
                </c:pt>
                <c:pt idx="113">
                  <c:v>36424</c:v>
                </c:pt>
                <c:pt idx="114">
                  <c:v>37519</c:v>
                </c:pt>
                <c:pt idx="115">
                  <c:v>37594</c:v>
                </c:pt>
                <c:pt idx="116">
                  <c:v>37610</c:v>
                </c:pt>
                <c:pt idx="117">
                  <c:v>38557</c:v>
                </c:pt>
                <c:pt idx="118">
                  <c:v>39823</c:v>
                </c:pt>
                <c:pt idx="119">
                  <c:v>40962</c:v>
                </c:pt>
                <c:pt idx="120">
                  <c:v>41963</c:v>
                </c:pt>
                <c:pt idx="121">
                  <c:v>42839</c:v>
                </c:pt>
                <c:pt idx="122">
                  <c:v>42920</c:v>
                </c:pt>
                <c:pt idx="123">
                  <c:v>42920</c:v>
                </c:pt>
                <c:pt idx="124">
                  <c:v>43466</c:v>
                </c:pt>
                <c:pt idx="125">
                  <c:v>44119</c:v>
                </c:pt>
                <c:pt idx="126">
                  <c:v>44638</c:v>
                </c:pt>
                <c:pt idx="127">
                  <c:v>45353</c:v>
                </c:pt>
                <c:pt idx="128">
                  <c:v>45831</c:v>
                </c:pt>
                <c:pt idx="129">
                  <c:v>45914</c:v>
                </c:pt>
                <c:pt idx="130">
                  <c:v>45919</c:v>
                </c:pt>
                <c:pt idx="131">
                  <c:v>46494</c:v>
                </c:pt>
                <c:pt idx="132">
                  <c:v>47372</c:v>
                </c:pt>
                <c:pt idx="133">
                  <c:v>48077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List1!$G$8:$EJ$8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16</c:v>
                </c:pt>
                <c:pt idx="25">
                  <c:v>16</c:v>
                </c:pt>
                <c:pt idx="26">
                  <c:v>39</c:v>
                </c:pt>
                <c:pt idx="27">
                  <c:v>103</c:v>
                </c:pt>
                <c:pt idx="28">
                  <c:v>103</c:v>
                </c:pt>
                <c:pt idx="29">
                  <c:v>103</c:v>
                </c:pt>
                <c:pt idx="30">
                  <c:v>103</c:v>
                </c:pt>
                <c:pt idx="31">
                  <c:v>103</c:v>
                </c:pt>
                <c:pt idx="32">
                  <c:v>103</c:v>
                </c:pt>
                <c:pt idx="33">
                  <c:v>121</c:v>
                </c:pt>
                <c:pt idx="34">
                  <c:v>121</c:v>
                </c:pt>
                <c:pt idx="35">
                  <c:v>121</c:v>
                </c:pt>
                <c:pt idx="36">
                  <c:v>121</c:v>
                </c:pt>
                <c:pt idx="37">
                  <c:v>185</c:v>
                </c:pt>
                <c:pt idx="38">
                  <c:v>185</c:v>
                </c:pt>
                <c:pt idx="39">
                  <c:v>212</c:v>
                </c:pt>
                <c:pt idx="40">
                  <c:v>253</c:v>
                </c:pt>
                <c:pt idx="41">
                  <c:v>308</c:v>
                </c:pt>
                <c:pt idx="42">
                  <c:v>386</c:v>
                </c:pt>
                <c:pt idx="43">
                  <c:v>570</c:v>
                </c:pt>
                <c:pt idx="44">
                  <c:v>676</c:v>
                </c:pt>
                <c:pt idx="45">
                  <c:v>834</c:v>
                </c:pt>
                <c:pt idx="46">
                  <c:v>835</c:v>
                </c:pt>
                <c:pt idx="47">
                  <c:v>1087</c:v>
                </c:pt>
                <c:pt idx="48">
                  <c:v>1430</c:v>
                </c:pt>
                <c:pt idx="49">
                  <c:v>1947</c:v>
                </c:pt>
                <c:pt idx="50">
                  <c:v>2405</c:v>
                </c:pt>
                <c:pt idx="51">
                  <c:v>2781</c:v>
                </c:pt>
                <c:pt idx="52">
                  <c:v>2983</c:v>
                </c:pt>
                <c:pt idx="53">
                  <c:v>3017</c:v>
                </c:pt>
                <c:pt idx="54">
                  <c:v>3216</c:v>
                </c:pt>
                <c:pt idx="55">
                  <c:v>3681</c:v>
                </c:pt>
                <c:pt idx="56">
                  <c:v>4107</c:v>
                </c:pt>
                <c:pt idx="57">
                  <c:v>4516</c:v>
                </c:pt>
                <c:pt idx="58">
                  <c:v>4865</c:v>
                </c:pt>
                <c:pt idx="59">
                  <c:v>4949</c:v>
                </c:pt>
                <c:pt idx="60">
                  <c:v>4982</c:v>
                </c:pt>
                <c:pt idx="61">
                  <c:v>5320</c:v>
                </c:pt>
                <c:pt idx="62">
                  <c:v>5766</c:v>
                </c:pt>
                <c:pt idx="63">
                  <c:v>6272</c:v>
                </c:pt>
                <c:pt idx="64">
                  <c:v>6699</c:v>
                </c:pt>
                <c:pt idx="65">
                  <c:v>7179</c:v>
                </c:pt>
                <c:pt idx="66">
                  <c:v>7420</c:v>
                </c:pt>
                <c:pt idx="67">
                  <c:v>7481</c:v>
                </c:pt>
                <c:pt idx="68">
                  <c:v>7890</c:v>
                </c:pt>
                <c:pt idx="69">
                  <c:v>8381</c:v>
                </c:pt>
                <c:pt idx="70">
                  <c:v>8905</c:v>
                </c:pt>
                <c:pt idx="71">
                  <c:v>9412</c:v>
                </c:pt>
                <c:pt idx="72">
                  <c:v>9802</c:v>
                </c:pt>
                <c:pt idx="73">
                  <c:v>9974</c:v>
                </c:pt>
                <c:pt idx="74">
                  <c:v>9979</c:v>
                </c:pt>
                <c:pt idx="75">
                  <c:v>10348</c:v>
                </c:pt>
                <c:pt idx="76">
                  <c:v>10992</c:v>
                </c:pt>
                <c:pt idx="77">
                  <c:v>11851</c:v>
                </c:pt>
                <c:pt idx="78">
                  <c:v>12572</c:v>
                </c:pt>
                <c:pt idx="79">
                  <c:v>12731</c:v>
                </c:pt>
                <c:pt idx="80">
                  <c:v>12731</c:v>
                </c:pt>
                <c:pt idx="81">
                  <c:v>12732</c:v>
                </c:pt>
                <c:pt idx="82">
                  <c:v>12789</c:v>
                </c:pt>
                <c:pt idx="83">
                  <c:v>13190</c:v>
                </c:pt>
                <c:pt idx="84">
                  <c:v>13624</c:v>
                </c:pt>
                <c:pt idx="85">
                  <c:v>14097</c:v>
                </c:pt>
                <c:pt idx="86">
                  <c:v>14626</c:v>
                </c:pt>
                <c:pt idx="87">
                  <c:v>14849</c:v>
                </c:pt>
                <c:pt idx="88">
                  <c:v>14850</c:v>
                </c:pt>
                <c:pt idx="89">
                  <c:v>15331</c:v>
                </c:pt>
                <c:pt idx="90">
                  <c:v>15945</c:v>
                </c:pt>
                <c:pt idx="91">
                  <c:v>16460</c:v>
                </c:pt>
                <c:pt idx="92">
                  <c:v>17081</c:v>
                </c:pt>
                <c:pt idx="93">
                  <c:v>17590</c:v>
                </c:pt>
                <c:pt idx="94">
                  <c:v>17614</c:v>
                </c:pt>
                <c:pt idx="95">
                  <c:v>17614</c:v>
                </c:pt>
                <c:pt idx="96">
                  <c:v>17977</c:v>
                </c:pt>
                <c:pt idx="97">
                  <c:v>18429</c:v>
                </c:pt>
                <c:pt idx="98">
                  <c:v>18883</c:v>
                </c:pt>
                <c:pt idx="99">
                  <c:v>19494</c:v>
                </c:pt>
                <c:pt idx="100">
                  <c:v>19998</c:v>
                </c:pt>
                <c:pt idx="101">
                  <c:v>20021</c:v>
                </c:pt>
                <c:pt idx="102">
                  <c:v>20023</c:v>
                </c:pt>
                <c:pt idx="103">
                  <c:v>20458</c:v>
                </c:pt>
                <c:pt idx="104">
                  <c:v>21050</c:v>
                </c:pt>
                <c:pt idx="105">
                  <c:v>21627</c:v>
                </c:pt>
                <c:pt idx="106">
                  <c:v>22374</c:v>
                </c:pt>
                <c:pt idx="107">
                  <c:v>22803</c:v>
                </c:pt>
                <c:pt idx="108">
                  <c:v>22806</c:v>
                </c:pt>
                <c:pt idx="109">
                  <c:v>22808</c:v>
                </c:pt>
                <c:pt idx="110">
                  <c:v>23243</c:v>
                </c:pt>
                <c:pt idx="111">
                  <c:v>23860</c:v>
                </c:pt>
                <c:pt idx="112">
                  <c:v>24620</c:v>
                </c:pt>
                <c:pt idx="113">
                  <c:v>25536</c:v>
                </c:pt>
                <c:pt idx="114">
                  <c:v>26139</c:v>
                </c:pt>
                <c:pt idx="115">
                  <c:v>26445</c:v>
                </c:pt>
                <c:pt idx="116">
                  <c:v>26563</c:v>
                </c:pt>
                <c:pt idx="117">
                  <c:v>27130</c:v>
                </c:pt>
                <c:pt idx="118">
                  <c:v>27722</c:v>
                </c:pt>
                <c:pt idx="119">
                  <c:v>28605</c:v>
                </c:pt>
                <c:pt idx="120">
                  <c:v>29591</c:v>
                </c:pt>
                <c:pt idx="121">
                  <c:v>30166</c:v>
                </c:pt>
                <c:pt idx="122">
                  <c:v>30403</c:v>
                </c:pt>
                <c:pt idx="123">
                  <c:v>30457</c:v>
                </c:pt>
                <c:pt idx="124">
                  <c:v>30956</c:v>
                </c:pt>
                <c:pt idx="125">
                  <c:v>31869</c:v>
                </c:pt>
                <c:pt idx="126">
                  <c:v>32783</c:v>
                </c:pt>
                <c:pt idx="127">
                  <c:v>33976</c:v>
                </c:pt>
                <c:pt idx="128">
                  <c:v>34833</c:v>
                </c:pt>
                <c:pt idx="129">
                  <c:v>35127</c:v>
                </c:pt>
                <c:pt idx="130">
                  <c:v>35165</c:v>
                </c:pt>
                <c:pt idx="131">
                  <c:v>35996</c:v>
                </c:pt>
                <c:pt idx="132">
                  <c:v>37115</c:v>
                </c:pt>
                <c:pt idx="133">
                  <c:v>38185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List1!$G$9:$EJ$9</c:f>
              <c:numCache>
                <c:formatCode>General</c:formatCode>
                <c:ptCount val="13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4</c:v>
                </c:pt>
                <c:pt idx="21">
                  <c:v>5</c:v>
                </c:pt>
                <c:pt idx="22">
                  <c:v>5</c:v>
                </c:pt>
                <c:pt idx="23">
                  <c:v>38</c:v>
                </c:pt>
                <c:pt idx="24">
                  <c:v>49</c:v>
                </c:pt>
                <c:pt idx="25">
                  <c:v>49</c:v>
                </c:pt>
                <c:pt idx="26">
                  <c:v>60</c:v>
                </c:pt>
                <c:pt idx="27">
                  <c:v>92</c:v>
                </c:pt>
                <c:pt idx="28">
                  <c:v>104</c:v>
                </c:pt>
                <c:pt idx="29">
                  <c:v>167</c:v>
                </c:pt>
                <c:pt idx="30">
                  <c:v>227</c:v>
                </c:pt>
                <c:pt idx="31">
                  <c:v>239</c:v>
                </c:pt>
                <c:pt idx="32">
                  <c:v>239</c:v>
                </c:pt>
                <c:pt idx="33">
                  <c:v>290</c:v>
                </c:pt>
                <c:pt idx="34">
                  <c:v>291</c:v>
                </c:pt>
                <c:pt idx="35">
                  <c:v>429</c:v>
                </c:pt>
                <c:pt idx="36">
                  <c:v>509</c:v>
                </c:pt>
                <c:pt idx="37">
                  <c:v>725</c:v>
                </c:pt>
                <c:pt idx="38">
                  <c:v>888</c:v>
                </c:pt>
                <c:pt idx="39">
                  <c:v>888</c:v>
                </c:pt>
                <c:pt idx="40">
                  <c:v>955</c:v>
                </c:pt>
                <c:pt idx="41">
                  <c:v>955</c:v>
                </c:pt>
                <c:pt idx="42">
                  <c:v>955</c:v>
                </c:pt>
                <c:pt idx="43">
                  <c:v>955</c:v>
                </c:pt>
                <c:pt idx="44">
                  <c:v>955</c:v>
                </c:pt>
                <c:pt idx="45">
                  <c:v>955</c:v>
                </c:pt>
                <c:pt idx="46">
                  <c:v>955</c:v>
                </c:pt>
                <c:pt idx="47">
                  <c:v>987</c:v>
                </c:pt>
                <c:pt idx="48">
                  <c:v>1191</c:v>
                </c:pt>
                <c:pt idx="49">
                  <c:v>1785</c:v>
                </c:pt>
                <c:pt idx="50">
                  <c:v>2660</c:v>
                </c:pt>
                <c:pt idx="51">
                  <c:v>3336</c:v>
                </c:pt>
                <c:pt idx="52">
                  <c:v>3338</c:v>
                </c:pt>
                <c:pt idx="53">
                  <c:v>3359</c:v>
                </c:pt>
                <c:pt idx="54">
                  <c:v>3727</c:v>
                </c:pt>
                <c:pt idx="55">
                  <c:v>4364</c:v>
                </c:pt>
                <c:pt idx="56">
                  <c:v>5049</c:v>
                </c:pt>
                <c:pt idx="57">
                  <c:v>5731</c:v>
                </c:pt>
                <c:pt idx="58">
                  <c:v>6427</c:v>
                </c:pt>
                <c:pt idx="59">
                  <c:v>6693</c:v>
                </c:pt>
                <c:pt idx="60">
                  <c:v>6700</c:v>
                </c:pt>
                <c:pt idx="61">
                  <c:v>7132</c:v>
                </c:pt>
                <c:pt idx="62">
                  <c:v>7539</c:v>
                </c:pt>
                <c:pt idx="63">
                  <c:v>7874</c:v>
                </c:pt>
                <c:pt idx="64">
                  <c:v>8394</c:v>
                </c:pt>
                <c:pt idx="65">
                  <c:v>8690</c:v>
                </c:pt>
                <c:pt idx="66">
                  <c:v>8787</c:v>
                </c:pt>
                <c:pt idx="67">
                  <c:v>8836</c:v>
                </c:pt>
                <c:pt idx="68">
                  <c:v>9140</c:v>
                </c:pt>
                <c:pt idx="69">
                  <c:v>9597</c:v>
                </c:pt>
                <c:pt idx="70">
                  <c:v>10126</c:v>
                </c:pt>
                <c:pt idx="71">
                  <c:v>10617</c:v>
                </c:pt>
                <c:pt idx="72">
                  <c:v>10906</c:v>
                </c:pt>
                <c:pt idx="73">
                  <c:v>10921</c:v>
                </c:pt>
                <c:pt idx="74">
                  <c:v>10921</c:v>
                </c:pt>
                <c:pt idx="75">
                  <c:v>11172</c:v>
                </c:pt>
                <c:pt idx="76">
                  <c:v>11637</c:v>
                </c:pt>
                <c:pt idx="77">
                  <c:v>11896</c:v>
                </c:pt>
                <c:pt idx="78">
                  <c:v>12407</c:v>
                </c:pt>
                <c:pt idx="79">
                  <c:v>12407</c:v>
                </c:pt>
                <c:pt idx="80">
                  <c:v>12422</c:v>
                </c:pt>
                <c:pt idx="81">
                  <c:v>12422</c:v>
                </c:pt>
                <c:pt idx="82">
                  <c:v>12422</c:v>
                </c:pt>
                <c:pt idx="83">
                  <c:v>12751</c:v>
                </c:pt>
                <c:pt idx="84">
                  <c:v>12960</c:v>
                </c:pt>
                <c:pt idx="85">
                  <c:v>13621</c:v>
                </c:pt>
                <c:pt idx="86">
                  <c:v>14464</c:v>
                </c:pt>
                <c:pt idx="87">
                  <c:v>14539</c:v>
                </c:pt>
                <c:pt idx="88">
                  <c:v>14540</c:v>
                </c:pt>
                <c:pt idx="89">
                  <c:v>15220</c:v>
                </c:pt>
                <c:pt idx="90">
                  <c:v>15914</c:v>
                </c:pt>
                <c:pt idx="91">
                  <c:v>16833</c:v>
                </c:pt>
                <c:pt idx="92">
                  <c:v>17619</c:v>
                </c:pt>
                <c:pt idx="93">
                  <c:v>18066</c:v>
                </c:pt>
                <c:pt idx="94">
                  <c:v>18089</c:v>
                </c:pt>
                <c:pt idx="95">
                  <c:v>18089</c:v>
                </c:pt>
                <c:pt idx="96">
                  <c:v>18399</c:v>
                </c:pt>
                <c:pt idx="97">
                  <c:v>18802</c:v>
                </c:pt>
                <c:pt idx="98">
                  <c:v>19173</c:v>
                </c:pt>
                <c:pt idx="99">
                  <c:v>19463</c:v>
                </c:pt>
                <c:pt idx="100">
                  <c:v>19588</c:v>
                </c:pt>
                <c:pt idx="101">
                  <c:v>19591</c:v>
                </c:pt>
                <c:pt idx="102">
                  <c:v>19592</c:v>
                </c:pt>
                <c:pt idx="103">
                  <c:v>19838</c:v>
                </c:pt>
                <c:pt idx="104">
                  <c:v>20219</c:v>
                </c:pt>
                <c:pt idx="105">
                  <c:v>20730</c:v>
                </c:pt>
                <c:pt idx="106">
                  <c:v>21269</c:v>
                </c:pt>
                <c:pt idx="107">
                  <c:v>21646</c:v>
                </c:pt>
                <c:pt idx="108">
                  <c:v>21648</c:v>
                </c:pt>
                <c:pt idx="109">
                  <c:v>21648</c:v>
                </c:pt>
                <c:pt idx="110">
                  <c:v>21885</c:v>
                </c:pt>
                <c:pt idx="111">
                  <c:v>22173</c:v>
                </c:pt>
                <c:pt idx="112">
                  <c:v>22524</c:v>
                </c:pt>
                <c:pt idx="113">
                  <c:v>23014</c:v>
                </c:pt>
                <c:pt idx="114">
                  <c:v>23215</c:v>
                </c:pt>
                <c:pt idx="115">
                  <c:v>23253</c:v>
                </c:pt>
                <c:pt idx="116">
                  <c:v>23260</c:v>
                </c:pt>
                <c:pt idx="117">
                  <c:v>23472</c:v>
                </c:pt>
                <c:pt idx="118">
                  <c:v>23819</c:v>
                </c:pt>
                <c:pt idx="119">
                  <c:v>24175</c:v>
                </c:pt>
                <c:pt idx="120">
                  <c:v>24849</c:v>
                </c:pt>
                <c:pt idx="121">
                  <c:v>25365</c:v>
                </c:pt>
                <c:pt idx="122">
                  <c:v>25418</c:v>
                </c:pt>
                <c:pt idx="123">
                  <c:v>25419</c:v>
                </c:pt>
                <c:pt idx="124">
                  <c:v>25984</c:v>
                </c:pt>
                <c:pt idx="125">
                  <c:v>26633</c:v>
                </c:pt>
                <c:pt idx="126">
                  <c:v>27318</c:v>
                </c:pt>
                <c:pt idx="127">
                  <c:v>28120</c:v>
                </c:pt>
                <c:pt idx="128">
                  <c:v>28957</c:v>
                </c:pt>
                <c:pt idx="129">
                  <c:v>28996</c:v>
                </c:pt>
                <c:pt idx="130">
                  <c:v>29050</c:v>
                </c:pt>
                <c:pt idx="131">
                  <c:v>29900</c:v>
                </c:pt>
                <c:pt idx="132">
                  <c:v>30673</c:v>
                </c:pt>
                <c:pt idx="133">
                  <c:v>31639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List1!$G$10:$EJ$10</c:f>
              <c:numCache>
                <c:formatCode>General</c:formatCode>
                <c:ptCount val="134"/>
                <c:pt idx="0">
                  <c:v>0</c:v>
                </c:pt>
                <c:pt idx="1">
                  <c:v>92</c:v>
                </c:pt>
                <c:pt idx="2">
                  <c:v>129</c:v>
                </c:pt>
                <c:pt idx="3">
                  <c:v>247</c:v>
                </c:pt>
                <c:pt idx="4">
                  <c:v>438</c:v>
                </c:pt>
                <c:pt idx="5">
                  <c:v>438</c:v>
                </c:pt>
                <c:pt idx="6">
                  <c:v>439</c:v>
                </c:pt>
                <c:pt idx="7">
                  <c:v>443</c:v>
                </c:pt>
                <c:pt idx="8">
                  <c:v>576</c:v>
                </c:pt>
                <c:pt idx="9">
                  <c:v>857</c:v>
                </c:pt>
                <c:pt idx="10">
                  <c:v>1237</c:v>
                </c:pt>
                <c:pt idx="11">
                  <c:v>1661</c:v>
                </c:pt>
                <c:pt idx="12">
                  <c:v>1691</c:v>
                </c:pt>
                <c:pt idx="13">
                  <c:v>1691</c:v>
                </c:pt>
                <c:pt idx="14">
                  <c:v>1710</c:v>
                </c:pt>
                <c:pt idx="15">
                  <c:v>1710</c:v>
                </c:pt>
                <c:pt idx="16">
                  <c:v>1710</c:v>
                </c:pt>
                <c:pt idx="17">
                  <c:v>1722</c:v>
                </c:pt>
                <c:pt idx="18">
                  <c:v>1722</c:v>
                </c:pt>
                <c:pt idx="19">
                  <c:v>1722</c:v>
                </c:pt>
                <c:pt idx="20">
                  <c:v>1724</c:v>
                </c:pt>
                <c:pt idx="21">
                  <c:v>1908</c:v>
                </c:pt>
                <c:pt idx="22">
                  <c:v>1940</c:v>
                </c:pt>
                <c:pt idx="23">
                  <c:v>1999</c:v>
                </c:pt>
                <c:pt idx="24">
                  <c:v>2353</c:v>
                </c:pt>
                <c:pt idx="25">
                  <c:v>2353</c:v>
                </c:pt>
                <c:pt idx="26">
                  <c:v>2444</c:v>
                </c:pt>
                <c:pt idx="27">
                  <c:v>2683</c:v>
                </c:pt>
                <c:pt idx="28">
                  <c:v>3011</c:v>
                </c:pt>
                <c:pt idx="29">
                  <c:v>3467</c:v>
                </c:pt>
                <c:pt idx="30">
                  <c:v>3916</c:v>
                </c:pt>
                <c:pt idx="31">
                  <c:v>3946</c:v>
                </c:pt>
                <c:pt idx="32">
                  <c:v>3946</c:v>
                </c:pt>
                <c:pt idx="33">
                  <c:v>3994</c:v>
                </c:pt>
                <c:pt idx="34">
                  <c:v>4124</c:v>
                </c:pt>
                <c:pt idx="35">
                  <c:v>4168</c:v>
                </c:pt>
                <c:pt idx="36">
                  <c:v>4204</c:v>
                </c:pt>
                <c:pt idx="37">
                  <c:v>4215</c:v>
                </c:pt>
                <c:pt idx="38">
                  <c:v>4215</c:v>
                </c:pt>
                <c:pt idx="39">
                  <c:v>4215</c:v>
                </c:pt>
                <c:pt idx="40">
                  <c:v>4222</c:v>
                </c:pt>
                <c:pt idx="41">
                  <c:v>4264</c:v>
                </c:pt>
                <c:pt idx="42">
                  <c:v>4297</c:v>
                </c:pt>
                <c:pt idx="43">
                  <c:v>4439</c:v>
                </c:pt>
                <c:pt idx="44">
                  <c:v>4512</c:v>
                </c:pt>
                <c:pt idx="45">
                  <c:v>4512</c:v>
                </c:pt>
                <c:pt idx="46">
                  <c:v>4513</c:v>
                </c:pt>
                <c:pt idx="47">
                  <c:v>4565</c:v>
                </c:pt>
                <c:pt idx="48">
                  <c:v>4662</c:v>
                </c:pt>
                <c:pt idx="49">
                  <c:v>4768</c:v>
                </c:pt>
                <c:pt idx="50">
                  <c:v>5033</c:v>
                </c:pt>
                <c:pt idx="51">
                  <c:v>5345</c:v>
                </c:pt>
                <c:pt idx="52">
                  <c:v>5345</c:v>
                </c:pt>
                <c:pt idx="53">
                  <c:v>5345</c:v>
                </c:pt>
                <c:pt idx="54">
                  <c:v>5512</c:v>
                </c:pt>
                <c:pt idx="55">
                  <c:v>5690</c:v>
                </c:pt>
                <c:pt idx="56">
                  <c:v>5778</c:v>
                </c:pt>
                <c:pt idx="57">
                  <c:v>6063</c:v>
                </c:pt>
                <c:pt idx="58">
                  <c:v>6512</c:v>
                </c:pt>
                <c:pt idx="59">
                  <c:v>6525</c:v>
                </c:pt>
                <c:pt idx="60">
                  <c:v>6526</c:v>
                </c:pt>
                <c:pt idx="61">
                  <c:v>6987</c:v>
                </c:pt>
                <c:pt idx="62">
                  <c:v>7516</c:v>
                </c:pt>
                <c:pt idx="63">
                  <c:v>7896</c:v>
                </c:pt>
                <c:pt idx="64">
                  <c:v>8459</c:v>
                </c:pt>
                <c:pt idx="65">
                  <c:v>9118</c:v>
                </c:pt>
                <c:pt idx="66">
                  <c:v>9129</c:v>
                </c:pt>
                <c:pt idx="67">
                  <c:v>9129</c:v>
                </c:pt>
                <c:pt idx="68">
                  <c:v>9570</c:v>
                </c:pt>
                <c:pt idx="69">
                  <c:v>10057</c:v>
                </c:pt>
                <c:pt idx="70">
                  <c:v>10479</c:v>
                </c:pt>
                <c:pt idx="71">
                  <c:v>10896</c:v>
                </c:pt>
                <c:pt idx="72">
                  <c:v>11276</c:v>
                </c:pt>
                <c:pt idx="73">
                  <c:v>11299</c:v>
                </c:pt>
                <c:pt idx="74">
                  <c:v>11299</c:v>
                </c:pt>
                <c:pt idx="75">
                  <c:v>11498</c:v>
                </c:pt>
                <c:pt idx="76">
                  <c:v>11719</c:v>
                </c:pt>
                <c:pt idx="77">
                  <c:v>12028</c:v>
                </c:pt>
                <c:pt idx="78">
                  <c:v>12414</c:v>
                </c:pt>
                <c:pt idx="79">
                  <c:v>12503</c:v>
                </c:pt>
                <c:pt idx="80">
                  <c:v>12528</c:v>
                </c:pt>
                <c:pt idx="81">
                  <c:v>12528</c:v>
                </c:pt>
                <c:pt idx="82">
                  <c:v>12528</c:v>
                </c:pt>
                <c:pt idx="83">
                  <c:v>12853</c:v>
                </c:pt>
                <c:pt idx="84">
                  <c:v>13226</c:v>
                </c:pt>
                <c:pt idx="85">
                  <c:v>13643</c:v>
                </c:pt>
                <c:pt idx="86">
                  <c:v>14150</c:v>
                </c:pt>
                <c:pt idx="87">
                  <c:v>14272</c:v>
                </c:pt>
                <c:pt idx="88">
                  <c:v>14272</c:v>
                </c:pt>
                <c:pt idx="89">
                  <c:v>14885</c:v>
                </c:pt>
                <c:pt idx="90">
                  <c:v>15512</c:v>
                </c:pt>
                <c:pt idx="91">
                  <c:v>15977</c:v>
                </c:pt>
                <c:pt idx="92">
                  <c:v>16804</c:v>
                </c:pt>
                <c:pt idx="93">
                  <c:v>17690</c:v>
                </c:pt>
                <c:pt idx="94">
                  <c:v>17762</c:v>
                </c:pt>
                <c:pt idx="95">
                  <c:v>17762</c:v>
                </c:pt>
                <c:pt idx="96">
                  <c:v>18022</c:v>
                </c:pt>
                <c:pt idx="97">
                  <c:v>18542</c:v>
                </c:pt>
                <c:pt idx="98">
                  <c:v>19017</c:v>
                </c:pt>
                <c:pt idx="99">
                  <c:v>19530</c:v>
                </c:pt>
                <c:pt idx="100">
                  <c:v>20054</c:v>
                </c:pt>
                <c:pt idx="101">
                  <c:v>20054</c:v>
                </c:pt>
                <c:pt idx="102">
                  <c:v>20054</c:v>
                </c:pt>
                <c:pt idx="103">
                  <c:v>20367</c:v>
                </c:pt>
                <c:pt idx="104">
                  <c:v>20731</c:v>
                </c:pt>
                <c:pt idx="105">
                  <c:v>21164</c:v>
                </c:pt>
                <c:pt idx="106">
                  <c:v>21563</c:v>
                </c:pt>
                <c:pt idx="107">
                  <c:v>21890</c:v>
                </c:pt>
                <c:pt idx="108">
                  <c:v>21891</c:v>
                </c:pt>
                <c:pt idx="109">
                  <c:v>21902</c:v>
                </c:pt>
                <c:pt idx="110">
                  <c:v>22087</c:v>
                </c:pt>
                <c:pt idx="111">
                  <c:v>22319</c:v>
                </c:pt>
                <c:pt idx="112">
                  <c:v>22616</c:v>
                </c:pt>
                <c:pt idx="113">
                  <c:v>23033</c:v>
                </c:pt>
                <c:pt idx="114">
                  <c:v>23353</c:v>
                </c:pt>
                <c:pt idx="115">
                  <c:v>23378</c:v>
                </c:pt>
                <c:pt idx="116">
                  <c:v>23378</c:v>
                </c:pt>
                <c:pt idx="117">
                  <c:v>23583</c:v>
                </c:pt>
                <c:pt idx="118">
                  <c:v>23834</c:v>
                </c:pt>
                <c:pt idx="119">
                  <c:v>24179</c:v>
                </c:pt>
                <c:pt idx="120">
                  <c:v>24547</c:v>
                </c:pt>
                <c:pt idx="121">
                  <c:v>24941</c:v>
                </c:pt>
                <c:pt idx="122">
                  <c:v>24941</c:v>
                </c:pt>
                <c:pt idx="123">
                  <c:v>24941</c:v>
                </c:pt>
                <c:pt idx="124">
                  <c:v>25120</c:v>
                </c:pt>
                <c:pt idx="125">
                  <c:v>25432</c:v>
                </c:pt>
                <c:pt idx="126">
                  <c:v>25739</c:v>
                </c:pt>
                <c:pt idx="127">
                  <c:v>26129</c:v>
                </c:pt>
                <c:pt idx="128">
                  <c:v>26513</c:v>
                </c:pt>
                <c:pt idx="129">
                  <c:v>26549</c:v>
                </c:pt>
                <c:pt idx="130">
                  <c:v>26549</c:v>
                </c:pt>
                <c:pt idx="131">
                  <c:v>26878</c:v>
                </c:pt>
                <c:pt idx="132">
                  <c:v>27300</c:v>
                </c:pt>
                <c:pt idx="133">
                  <c:v>27656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List1!$G$11:$EJ$11</c:f>
              <c:numCache>
                <c:formatCode>General</c:formatCode>
                <c:ptCount val="134"/>
                <c:pt idx="0">
                  <c:v>502</c:v>
                </c:pt>
                <c:pt idx="1">
                  <c:v>553</c:v>
                </c:pt>
                <c:pt idx="2">
                  <c:v>553</c:v>
                </c:pt>
                <c:pt idx="3">
                  <c:v>848</c:v>
                </c:pt>
                <c:pt idx="4">
                  <c:v>1110</c:v>
                </c:pt>
                <c:pt idx="5">
                  <c:v>1110</c:v>
                </c:pt>
                <c:pt idx="6">
                  <c:v>1110</c:v>
                </c:pt>
                <c:pt idx="7">
                  <c:v>1196</c:v>
                </c:pt>
                <c:pt idx="8">
                  <c:v>1196</c:v>
                </c:pt>
                <c:pt idx="9">
                  <c:v>1196</c:v>
                </c:pt>
                <c:pt idx="10">
                  <c:v>1196</c:v>
                </c:pt>
                <c:pt idx="11">
                  <c:v>1226</c:v>
                </c:pt>
                <c:pt idx="12">
                  <c:v>1226</c:v>
                </c:pt>
                <c:pt idx="13">
                  <c:v>1226</c:v>
                </c:pt>
                <c:pt idx="14">
                  <c:v>1227</c:v>
                </c:pt>
                <c:pt idx="15">
                  <c:v>1227</c:v>
                </c:pt>
                <c:pt idx="16">
                  <c:v>1285</c:v>
                </c:pt>
                <c:pt idx="17">
                  <c:v>1428</c:v>
                </c:pt>
                <c:pt idx="18">
                  <c:v>1579</c:v>
                </c:pt>
                <c:pt idx="19">
                  <c:v>1579</c:v>
                </c:pt>
                <c:pt idx="20">
                  <c:v>1579</c:v>
                </c:pt>
                <c:pt idx="21">
                  <c:v>1579</c:v>
                </c:pt>
                <c:pt idx="22">
                  <c:v>1696</c:v>
                </c:pt>
                <c:pt idx="23">
                  <c:v>2043</c:v>
                </c:pt>
                <c:pt idx="24">
                  <c:v>2344</c:v>
                </c:pt>
                <c:pt idx="25">
                  <c:v>2344</c:v>
                </c:pt>
                <c:pt idx="26">
                  <c:v>2350</c:v>
                </c:pt>
                <c:pt idx="27">
                  <c:v>2350</c:v>
                </c:pt>
                <c:pt idx="28">
                  <c:v>2350</c:v>
                </c:pt>
                <c:pt idx="29">
                  <c:v>2350</c:v>
                </c:pt>
                <c:pt idx="30">
                  <c:v>2498</c:v>
                </c:pt>
                <c:pt idx="31">
                  <c:v>2498</c:v>
                </c:pt>
                <c:pt idx="32">
                  <c:v>2498</c:v>
                </c:pt>
                <c:pt idx="33">
                  <c:v>2500</c:v>
                </c:pt>
                <c:pt idx="34">
                  <c:v>2531</c:v>
                </c:pt>
                <c:pt idx="35">
                  <c:v>2531</c:v>
                </c:pt>
                <c:pt idx="36">
                  <c:v>2588</c:v>
                </c:pt>
                <c:pt idx="37">
                  <c:v>2619</c:v>
                </c:pt>
                <c:pt idx="38">
                  <c:v>2619</c:v>
                </c:pt>
                <c:pt idx="39">
                  <c:v>2619</c:v>
                </c:pt>
                <c:pt idx="40">
                  <c:v>2622</c:v>
                </c:pt>
                <c:pt idx="41">
                  <c:v>2622</c:v>
                </c:pt>
                <c:pt idx="42">
                  <c:v>2623</c:v>
                </c:pt>
                <c:pt idx="43">
                  <c:v>2732</c:v>
                </c:pt>
                <c:pt idx="44">
                  <c:v>2742</c:v>
                </c:pt>
                <c:pt idx="45">
                  <c:v>2746</c:v>
                </c:pt>
                <c:pt idx="46">
                  <c:v>2767</c:v>
                </c:pt>
                <c:pt idx="47">
                  <c:v>2767</c:v>
                </c:pt>
                <c:pt idx="48">
                  <c:v>2775</c:v>
                </c:pt>
                <c:pt idx="49">
                  <c:v>2830</c:v>
                </c:pt>
                <c:pt idx="50">
                  <c:v>2933</c:v>
                </c:pt>
                <c:pt idx="51">
                  <c:v>2998</c:v>
                </c:pt>
                <c:pt idx="52">
                  <c:v>2998</c:v>
                </c:pt>
                <c:pt idx="53">
                  <c:v>2999</c:v>
                </c:pt>
                <c:pt idx="54">
                  <c:v>3000</c:v>
                </c:pt>
                <c:pt idx="55">
                  <c:v>3271</c:v>
                </c:pt>
                <c:pt idx="56">
                  <c:v>3819</c:v>
                </c:pt>
                <c:pt idx="57">
                  <c:v>4405</c:v>
                </c:pt>
                <c:pt idx="58">
                  <c:v>4719</c:v>
                </c:pt>
                <c:pt idx="59">
                  <c:v>4719</c:v>
                </c:pt>
                <c:pt idx="60">
                  <c:v>4719</c:v>
                </c:pt>
                <c:pt idx="61">
                  <c:v>4747</c:v>
                </c:pt>
                <c:pt idx="62">
                  <c:v>5152</c:v>
                </c:pt>
                <c:pt idx="63">
                  <c:v>5766</c:v>
                </c:pt>
                <c:pt idx="64">
                  <c:v>6473</c:v>
                </c:pt>
                <c:pt idx="65">
                  <c:v>6763</c:v>
                </c:pt>
                <c:pt idx="66">
                  <c:v>6775</c:v>
                </c:pt>
                <c:pt idx="67">
                  <c:v>6775</c:v>
                </c:pt>
                <c:pt idx="68">
                  <c:v>6805</c:v>
                </c:pt>
                <c:pt idx="69">
                  <c:v>6921</c:v>
                </c:pt>
                <c:pt idx="70">
                  <c:v>7375</c:v>
                </c:pt>
                <c:pt idx="71">
                  <c:v>7853</c:v>
                </c:pt>
                <c:pt idx="72">
                  <c:v>8061</c:v>
                </c:pt>
                <c:pt idx="73">
                  <c:v>8063</c:v>
                </c:pt>
                <c:pt idx="74">
                  <c:v>8063</c:v>
                </c:pt>
                <c:pt idx="75">
                  <c:v>8119</c:v>
                </c:pt>
                <c:pt idx="76">
                  <c:v>8343</c:v>
                </c:pt>
                <c:pt idx="77">
                  <c:v>8670</c:v>
                </c:pt>
                <c:pt idx="78">
                  <c:v>9009</c:v>
                </c:pt>
                <c:pt idx="79">
                  <c:v>9010</c:v>
                </c:pt>
                <c:pt idx="80">
                  <c:v>9010</c:v>
                </c:pt>
                <c:pt idx="81">
                  <c:v>9010</c:v>
                </c:pt>
                <c:pt idx="82">
                  <c:v>9010</c:v>
                </c:pt>
                <c:pt idx="83">
                  <c:v>9347</c:v>
                </c:pt>
                <c:pt idx="84">
                  <c:v>10489</c:v>
                </c:pt>
                <c:pt idx="85">
                  <c:v>11906</c:v>
                </c:pt>
                <c:pt idx="86">
                  <c:v>12797</c:v>
                </c:pt>
                <c:pt idx="87">
                  <c:v>12809</c:v>
                </c:pt>
                <c:pt idx="88">
                  <c:v>12811</c:v>
                </c:pt>
                <c:pt idx="89">
                  <c:v>12898</c:v>
                </c:pt>
                <c:pt idx="90">
                  <c:v>12995</c:v>
                </c:pt>
                <c:pt idx="91">
                  <c:v>13203</c:v>
                </c:pt>
                <c:pt idx="92">
                  <c:v>13422</c:v>
                </c:pt>
                <c:pt idx="93">
                  <c:v>13637</c:v>
                </c:pt>
                <c:pt idx="94">
                  <c:v>13651</c:v>
                </c:pt>
                <c:pt idx="95">
                  <c:v>13653</c:v>
                </c:pt>
                <c:pt idx="96">
                  <c:v>13724</c:v>
                </c:pt>
                <c:pt idx="97">
                  <c:v>14093</c:v>
                </c:pt>
                <c:pt idx="98">
                  <c:v>14741</c:v>
                </c:pt>
                <c:pt idx="99">
                  <c:v>15818</c:v>
                </c:pt>
                <c:pt idx="100">
                  <c:v>16485</c:v>
                </c:pt>
                <c:pt idx="101">
                  <c:v>16485</c:v>
                </c:pt>
                <c:pt idx="102">
                  <c:v>16485</c:v>
                </c:pt>
                <c:pt idx="103">
                  <c:v>16816</c:v>
                </c:pt>
                <c:pt idx="104">
                  <c:v>17113</c:v>
                </c:pt>
                <c:pt idx="105">
                  <c:v>17403</c:v>
                </c:pt>
                <c:pt idx="106">
                  <c:v>17628</c:v>
                </c:pt>
                <c:pt idx="107">
                  <c:v>17802</c:v>
                </c:pt>
                <c:pt idx="108">
                  <c:v>17831</c:v>
                </c:pt>
                <c:pt idx="109">
                  <c:v>17831</c:v>
                </c:pt>
                <c:pt idx="110">
                  <c:v>17914</c:v>
                </c:pt>
                <c:pt idx="111">
                  <c:v>18037</c:v>
                </c:pt>
                <c:pt idx="112">
                  <c:v>18216</c:v>
                </c:pt>
                <c:pt idx="113">
                  <c:v>18651</c:v>
                </c:pt>
                <c:pt idx="114">
                  <c:v>18822</c:v>
                </c:pt>
                <c:pt idx="115">
                  <c:v>18827</c:v>
                </c:pt>
                <c:pt idx="116">
                  <c:v>18830</c:v>
                </c:pt>
                <c:pt idx="117">
                  <c:v>19039</c:v>
                </c:pt>
                <c:pt idx="118">
                  <c:v>19272</c:v>
                </c:pt>
                <c:pt idx="119">
                  <c:v>19862</c:v>
                </c:pt>
                <c:pt idx="120">
                  <c:v>20535</c:v>
                </c:pt>
                <c:pt idx="121">
                  <c:v>20976</c:v>
                </c:pt>
                <c:pt idx="122">
                  <c:v>20977</c:v>
                </c:pt>
                <c:pt idx="123">
                  <c:v>20977</c:v>
                </c:pt>
                <c:pt idx="124">
                  <c:v>21459</c:v>
                </c:pt>
                <c:pt idx="125">
                  <c:v>21873</c:v>
                </c:pt>
                <c:pt idx="126">
                  <c:v>22647</c:v>
                </c:pt>
                <c:pt idx="127">
                  <c:v>23351</c:v>
                </c:pt>
                <c:pt idx="128">
                  <c:v>23892</c:v>
                </c:pt>
                <c:pt idx="129">
                  <c:v>23958</c:v>
                </c:pt>
                <c:pt idx="130">
                  <c:v>23963</c:v>
                </c:pt>
                <c:pt idx="131">
                  <c:v>24541</c:v>
                </c:pt>
                <c:pt idx="132">
                  <c:v>25168</c:v>
                </c:pt>
                <c:pt idx="133">
                  <c:v>25886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List1!$G$12:$EJ$12</c:f>
              <c:numCache>
                <c:formatCode>General</c:formatCode>
                <c:ptCount val="13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7</c:v>
                </c:pt>
                <c:pt idx="9">
                  <c:v>13</c:v>
                </c:pt>
                <c:pt idx="10">
                  <c:v>25</c:v>
                </c:pt>
                <c:pt idx="11">
                  <c:v>31</c:v>
                </c:pt>
                <c:pt idx="12">
                  <c:v>31</c:v>
                </c:pt>
                <c:pt idx="13">
                  <c:v>31</c:v>
                </c:pt>
                <c:pt idx="14">
                  <c:v>31</c:v>
                </c:pt>
                <c:pt idx="15">
                  <c:v>31</c:v>
                </c:pt>
                <c:pt idx="16">
                  <c:v>31</c:v>
                </c:pt>
                <c:pt idx="17">
                  <c:v>32</c:v>
                </c:pt>
                <c:pt idx="18">
                  <c:v>32</c:v>
                </c:pt>
                <c:pt idx="19">
                  <c:v>32</c:v>
                </c:pt>
                <c:pt idx="20">
                  <c:v>32</c:v>
                </c:pt>
                <c:pt idx="21">
                  <c:v>33</c:v>
                </c:pt>
                <c:pt idx="22">
                  <c:v>33</c:v>
                </c:pt>
                <c:pt idx="23">
                  <c:v>33</c:v>
                </c:pt>
                <c:pt idx="24">
                  <c:v>37</c:v>
                </c:pt>
                <c:pt idx="25">
                  <c:v>37</c:v>
                </c:pt>
                <c:pt idx="26">
                  <c:v>38</c:v>
                </c:pt>
                <c:pt idx="27">
                  <c:v>38</c:v>
                </c:pt>
                <c:pt idx="28">
                  <c:v>38</c:v>
                </c:pt>
                <c:pt idx="29">
                  <c:v>38</c:v>
                </c:pt>
                <c:pt idx="30">
                  <c:v>38</c:v>
                </c:pt>
                <c:pt idx="31">
                  <c:v>38</c:v>
                </c:pt>
                <c:pt idx="32">
                  <c:v>38</c:v>
                </c:pt>
                <c:pt idx="33">
                  <c:v>68</c:v>
                </c:pt>
                <c:pt idx="34">
                  <c:v>172</c:v>
                </c:pt>
                <c:pt idx="35">
                  <c:v>191</c:v>
                </c:pt>
                <c:pt idx="36">
                  <c:v>218</c:v>
                </c:pt>
                <c:pt idx="37">
                  <c:v>226</c:v>
                </c:pt>
                <c:pt idx="38">
                  <c:v>226</c:v>
                </c:pt>
                <c:pt idx="39">
                  <c:v>226</c:v>
                </c:pt>
                <c:pt idx="40">
                  <c:v>226</c:v>
                </c:pt>
                <c:pt idx="41">
                  <c:v>414</c:v>
                </c:pt>
                <c:pt idx="42">
                  <c:v>455</c:v>
                </c:pt>
                <c:pt idx="43">
                  <c:v>537</c:v>
                </c:pt>
                <c:pt idx="44">
                  <c:v>543</c:v>
                </c:pt>
                <c:pt idx="45">
                  <c:v>573</c:v>
                </c:pt>
                <c:pt idx="46">
                  <c:v>573</c:v>
                </c:pt>
                <c:pt idx="47">
                  <c:v>573</c:v>
                </c:pt>
                <c:pt idx="48">
                  <c:v>604</c:v>
                </c:pt>
                <c:pt idx="49">
                  <c:v>731</c:v>
                </c:pt>
                <c:pt idx="50">
                  <c:v>958</c:v>
                </c:pt>
                <c:pt idx="51">
                  <c:v>998</c:v>
                </c:pt>
                <c:pt idx="52">
                  <c:v>1145</c:v>
                </c:pt>
                <c:pt idx="53">
                  <c:v>1145</c:v>
                </c:pt>
                <c:pt idx="54">
                  <c:v>1156</c:v>
                </c:pt>
                <c:pt idx="55">
                  <c:v>1274</c:v>
                </c:pt>
                <c:pt idx="56">
                  <c:v>1275</c:v>
                </c:pt>
                <c:pt idx="57">
                  <c:v>1319</c:v>
                </c:pt>
                <c:pt idx="58">
                  <c:v>1319</c:v>
                </c:pt>
                <c:pt idx="59">
                  <c:v>1319</c:v>
                </c:pt>
                <c:pt idx="60">
                  <c:v>1319</c:v>
                </c:pt>
                <c:pt idx="61">
                  <c:v>1321</c:v>
                </c:pt>
                <c:pt idx="62">
                  <c:v>1483</c:v>
                </c:pt>
                <c:pt idx="63">
                  <c:v>1507</c:v>
                </c:pt>
                <c:pt idx="64">
                  <c:v>1667</c:v>
                </c:pt>
                <c:pt idx="65">
                  <c:v>2060</c:v>
                </c:pt>
                <c:pt idx="66">
                  <c:v>2531</c:v>
                </c:pt>
                <c:pt idx="67">
                  <c:v>2579</c:v>
                </c:pt>
                <c:pt idx="68">
                  <c:v>2944</c:v>
                </c:pt>
                <c:pt idx="69">
                  <c:v>3520</c:v>
                </c:pt>
                <c:pt idx="70">
                  <c:v>3905</c:v>
                </c:pt>
                <c:pt idx="71">
                  <c:v>4310</c:v>
                </c:pt>
                <c:pt idx="72">
                  <c:v>4560</c:v>
                </c:pt>
                <c:pt idx="73">
                  <c:v>4597</c:v>
                </c:pt>
                <c:pt idx="74">
                  <c:v>4599</c:v>
                </c:pt>
                <c:pt idx="75">
                  <c:v>4789</c:v>
                </c:pt>
                <c:pt idx="76">
                  <c:v>5071</c:v>
                </c:pt>
                <c:pt idx="77">
                  <c:v>5386</c:v>
                </c:pt>
                <c:pt idx="78">
                  <c:v>5720</c:v>
                </c:pt>
                <c:pt idx="79">
                  <c:v>5970</c:v>
                </c:pt>
                <c:pt idx="80">
                  <c:v>6077</c:v>
                </c:pt>
                <c:pt idx="81">
                  <c:v>6077</c:v>
                </c:pt>
                <c:pt idx="82">
                  <c:v>6077</c:v>
                </c:pt>
                <c:pt idx="83">
                  <c:v>6488</c:v>
                </c:pt>
                <c:pt idx="84">
                  <c:v>7117</c:v>
                </c:pt>
                <c:pt idx="85">
                  <c:v>8150</c:v>
                </c:pt>
                <c:pt idx="86">
                  <c:v>9322</c:v>
                </c:pt>
                <c:pt idx="87">
                  <c:v>10018</c:v>
                </c:pt>
                <c:pt idx="88">
                  <c:v>10128</c:v>
                </c:pt>
                <c:pt idx="89">
                  <c:v>10758</c:v>
                </c:pt>
                <c:pt idx="90">
                  <c:v>11294</c:v>
                </c:pt>
                <c:pt idx="91">
                  <c:v>11720</c:v>
                </c:pt>
                <c:pt idx="92">
                  <c:v>12237</c:v>
                </c:pt>
                <c:pt idx="93">
                  <c:v>12707</c:v>
                </c:pt>
                <c:pt idx="94">
                  <c:v>12839</c:v>
                </c:pt>
                <c:pt idx="95">
                  <c:v>12872</c:v>
                </c:pt>
                <c:pt idx="96">
                  <c:v>13239</c:v>
                </c:pt>
                <c:pt idx="97">
                  <c:v>13565</c:v>
                </c:pt>
                <c:pt idx="98">
                  <c:v>13968</c:v>
                </c:pt>
                <c:pt idx="99">
                  <c:v>14470</c:v>
                </c:pt>
                <c:pt idx="100">
                  <c:v>14908</c:v>
                </c:pt>
                <c:pt idx="101">
                  <c:v>15164</c:v>
                </c:pt>
                <c:pt idx="102">
                  <c:v>15213</c:v>
                </c:pt>
                <c:pt idx="103">
                  <c:v>15680</c:v>
                </c:pt>
                <c:pt idx="104">
                  <c:v>16418</c:v>
                </c:pt>
                <c:pt idx="105">
                  <c:v>17091</c:v>
                </c:pt>
                <c:pt idx="106">
                  <c:v>17709</c:v>
                </c:pt>
                <c:pt idx="107">
                  <c:v>18175</c:v>
                </c:pt>
                <c:pt idx="108">
                  <c:v>18216</c:v>
                </c:pt>
                <c:pt idx="109">
                  <c:v>18255</c:v>
                </c:pt>
                <c:pt idx="110">
                  <c:v>18599</c:v>
                </c:pt>
                <c:pt idx="111">
                  <c:v>18970</c:v>
                </c:pt>
                <c:pt idx="112">
                  <c:v>19393</c:v>
                </c:pt>
                <c:pt idx="113">
                  <c:v>19619</c:v>
                </c:pt>
                <c:pt idx="114">
                  <c:v>19847</c:v>
                </c:pt>
                <c:pt idx="115">
                  <c:v>19859</c:v>
                </c:pt>
                <c:pt idx="116">
                  <c:v>19896</c:v>
                </c:pt>
                <c:pt idx="117">
                  <c:v>20218</c:v>
                </c:pt>
                <c:pt idx="118">
                  <c:v>20525</c:v>
                </c:pt>
                <c:pt idx="119">
                  <c:v>20838</c:v>
                </c:pt>
                <c:pt idx="120">
                  <c:v>21082</c:v>
                </c:pt>
                <c:pt idx="121">
                  <c:v>21234</c:v>
                </c:pt>
                <c:pt idx="122">
                  <c:v>21289</c:v>
                </c:pt>
                <c:pt idx="123">
                  <c:v>21289</c:v>
                </c:pt>
                <c:pt idx="124">
                  <c:v>21628</c:v>
                </c:pt>
                <c:pt idx="125">
                  <c:v>21967</c:v>
                </c:pt>
                <c:pt idx="126">
                  <c:v>22541</c:v>
                </c:pt>
                <c:pt idx="127">
                  <c:v>23244</c:v>
                </c:pt>
                <c:pt idx="128">
                  <c:v>23658</c:v>
                </c:pt>
                <c:pt idx="129">
                  <c:v>23883</c:v>
                </c:pt>
                <c:pt idx="130">
                  <c:v>23944</c:v>
                </c:pt>
                <c:pt idx="131">
                  <c:v>24270</c:v>
                </c:pt>
                <c:pt idx="132">
                  <c:v>24785</c:v>
                </c:pt>
                <c:pt idx="133">
                  <c:v>25230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List1!$G$13:$EJ$13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59</c:v>
                </c:pt>
                <c:pt idx="10">
                  <c:v>59</c:v>
                </c:pt>
                <c:pt idx="11">
                  <c:v>59</c:v>
                </c:pt>
                <c:pt idx="12">
                  <c:v>59</c:v>
                </c:pt>
                <c:pt idx="13">
                  <c:v>59</c:v>
                </c:pt>
                <c:pt idx="14">
                  <c:v>59</c:v>
                </c:pt>
                <c:pt idx="15">
                  <c:v>59</c:v>
                </c:pt>
                <c:pt idx="16">
                  <c:v>59</c:v>
                </c:pt>
                <c:pt idx="17">
                  <c:v>59</c:v>
                </c:pt>
                <c:pt idx="18">
                  <c:v>59</c:v>
                </c:pt>
                <c:pt idx="19">
                  <c:v>59</c:v>
                </c:pt>
                <c:pt idx="20">
                  <c:v>59</c:v>
                </c:pt>
                <c:pt idx="21">
                  <c:v>59</c:v>
                </c:pt>
                <c:pt idx="22">
                  <c:v>59</c:v>
                </c:pt>
                <c:pt idx="23">
                  <c:v>59</c:v>
                </c:pt>
                <c:pt idx="24">
                  <c:v>59</c:v>
                </c:pt>
                <c:pt idx="25">
                  <c:v>59</c:v>
                </c:pt>
                <c:pt idx="26">
                  <c:v>59</c:v>
                </c:pt>
                <c:pt idx="27">
                  <c:v>59</c:v>
                </c:pt>
                <c:pt idx="28">
                  <c:v>59</c:v>
                </c:pt>
                <c:pt idx="29">
                  <c:v>59</c:v>
                </c:pt>
                <c:pt idx="30">
                  <c:v>60</c:v>
                </c:pt>
                <c:pt idx="31">
                  <c:v>60</c:v>
                </c:pt>
                <c:pt idx="32">
                  <c:v>60</c:v>
                </c:pt>
                <c:pt idx="33">
                  <c:v>60</c:v>
                </c:pt>
                <c:pt idx="34">
                  <c:v>60</c:v>
                </c:pt>
                <c:pt idx="35">
                  <c:v>60</c:v>
                </c:pt>
                <c:pt idx="36">
                  <c:v>60</c:v>
                </c:pt>
                <c:pt idx="37">
                  <c:v>60</c:v>
                </c:pt>
                <c:pt idx="38">
                  <c:v>60</c:v>
                </c:pt>
                <c:pt idx="39">
                  <c:v>60</c:v>
                </c:pt>
                <c:pt idx="40">
                  <c:v>60</c:v>
                </c:pt>
                <c:pt idx="41">
                  <c:v>60</c:v>
                </c:pt>
                <c:pt idx="42">
                  <c:v>60</c:v>
                </c:pt>
                <c:pt idx="43">
                  <c:v>60</c:v>
                </c:pt>
                <c:pt idx="44">
                  <c:v>60</c:v>
                </c:pt>
                <c:pt idx="45">
                  <c:v>60</c:v>
                </c:pt>
                <c:pt idx="46">
                  <c:v>60</c:v>
                </c:pt>
                <c:pt idx="47">
                  <c:v>60</c:v>
                </c:pt>
                <c:pt idx="48">
                  <c:v>60</c:v>
                </c:pt>
                <c:pt idx="49">
                  <c:v>60</c:v>
                </c:pt>
                <c:pt idx="50">
                  <c:v>110</c:v>
                </c:pt>
                <c:pt idx="51">
                  <c:v>418</c:v>
                </c:pt>
                <c:pt idx="52">
                  <c:v>524</c:v>
                </c:pt>
                <c:pt idx="53">
                  <c:v>620</c:v>
                </c:pt>
                <c:pt idx="54">
                  <c:v>1267</c:v>
                </c:pt>
                <c:pt idx="55">
                  <c:v>2126</c:v>
                </c:pt>
                <c:pt idx="56">
                  <c:v>3135</c:v>
                </c:pt>
                <c:pt idx="57">
                  <c:v>4002</c:v>
                </c:pt>
                <c:pt idx="58">
                  <c:v>4901</c:v>
                </c:pt>
                <c:pt idx="59">
                  <c:v>4941</c:v>
                </c:pt>
                <c:pt idx="60">
                  <c:v>5042</c:v>
                </c:pt>
                <c:pt idx="61">
                  <c:v>5668</c:v>
                </c:pt>
                <c:pt idx="62">
                  <c:v>6371</c:v>
                </c:pt>
                <c:pt idx="63">
                  <c:v>6963</c:v>
                </c:pt>
                <c:pt idx="64">
                  <c:v>7413</c:v>
                </c:pt>
                <c:pt idx="65">
                  <c:v>7803</c:v>
                </c:pt>
                <c:pt idx="66">
                  <c:v>7842</c:v>
                </c:pt>
                <c:pt idx="67">
                  <c:v>7856</c:v>
                </c:pt>
                <c:pt idx="68">
                  <c:v>8344</c:v>
                </c:pt>
                <c:pt idx="69">
                  <c:v>8807</c:v>
                </c:pt>
                <c:pt idx="70">
                  <c:v>9408</c:v>
                </c:pt>
                <c:pt idx="71">
                  <c:v>9800</c:v>
                </c:pt>
                <c:pt idx="72">
                  <c:v>10149</c:v>
                </c:pt>
                <c:pt idx="73">
                  <c:v>10162</c:v>
                </c:pt>
                <c:pt idx="74">
                  <c:v>10162</c:v>
                </c:pt>
                <c:pt idx="75">
                  <c:v>10421</c:v>
                </c:pt>
                <c:pt idx="76">
                  <c:v>10879</c:v>
                </c:pt>
                <c:pt idx="77">
                  <c:v>11274</c:v>
                </c:pt>
                <c:pt idx="78">
                  <c:v>11614</c:v>
                </c:pt>
                <c:pt idx="79">
                  <c:v>11614</c:v>
                </c:pt>
                <c:pt idx="80">
                  <c:v>11617</c:v>
                </c:pt>
                <c:pt idx="81">
                  <c:v>11617</c:v>
                </c:pt>
                <c:pt idx="82">
                  <c:v>11617</c:v>
                </c:pt>
                <c:pt idx="83">
                  <c:v>11755</c:v>
                </c:pt>
                <c:pt idx="84">
                  <c:v>12013</c:v>
                </c:pt>
                <c:pt idx="85">
                  <c:v>12201</c:v>
                </c:pt>
                <c:pt idx="86">
                  <c:v>12429</c:v>
                </c:pt>
                <c:pt idx="87">
                  <c:v>12429</c:v>
                </c:pt>
                <c:pt idx="88">
                  <c:v>12430</c:v>
                </c:pt>
                <c:pt idx="89">
                  <c:v>12672</c:v>
                </c:pt>
                <c:pt idx="90">
                  <c:v>12942</c:v>
                </c:pt>
                <c:pt idx="91">
                  <c:v>13248</c:v>
                </c:pt>
                <c:pt idx="92">
                  <c:v>13516</c:v>
                </c:pt>
                <c:pt idx="93">
                  <c:v>13651</c:v>
                </c:pt>
                <c:pt idx="94">
                  <c:v>13661</c:v>
                </c:pt>
                <c:pt idx="95">
                  <c:v>13661</c:v>
                </c:pt>
                <c:pt idx="96">
                  <c:v>13866</c:v>
                </c:pt>
                <c:pt idx="97">
                  <c:v>14098</c:v>
                </c:pt>
                <c:pt idx="98">
                  <c:v>14315</c:v>
                </c:pt>
                <c:pt idx="99">
                  <c:v>14522</c:v>
                </c:pt>
                <c:pt idx="100">
                  <c:v>14692</c:v>
                </c:pt>
                <c:pt idx="101">
                  <c:v>14739</c:v>
                </c:pt>
                <c:pt idx="102">
                  <c:v>14752</c:v>
                </c:pt>
                <c:pt idx="103">
                  <c:v>14950</c:v>
                </c:pt>
                <c:pt idx="104">
                  <c:v>15205</c:v>
                </c:pt>
                <c:pt idx="105">
                  <c:v>15466</c:v>
                </c:pt>
                <c:pt idx="106">
                  <c:v>15735</c:v>
                </c:pt>
                <c:pt idx="107">
                  <c:v>15842</c:v>
                </c:pt>
                <c:pt idx="108">
                  <c:v>15842</c:v>
                </c:pt>
                <c:pt idx="109">
                  <c:v>15843</c:v>
                </c:pt>
                <c:pt idx="110">
                  <c:v>15965</c:v>
                </c:pt>
                <c:pt idx="111">
                  <c:v>16170</c:v>
                </c:pt>
                <c:pt idx="112">
                  <c:v>16422</c:v>
                </c:pt>
                <c:pt idx="113">
                  <c:v>16638</c:v>
                </c:pt>
                <c:pt idx="114">
                  <c:v>16699</c:v>
                </c:pt>
                <c:pt idx="115">
                  <c:v>16699</c:v>
                </c:pt>
                <c:pt idx="116">
                  <c:v>16699</c:v>
                </c:pt>
                <c:pt idx="117">
                  <c:v>16827</c:v>
                </c:pt>
                <c:pt idx="118">
                  <c:v>17074</c:v>
                </c:pt>
                <c:pt idx="119">
                  <c:v>17246</c:v>
                </c:pt>
                <c:pt idx="120">
                  <c:v>17425</c:v>
                </c:pt>
                <c:pt idx="121">
                  <c:v>17517</c:v>
                </c:pt>
                <c:pt idx="122">
                  <c:v>17517</c:v>
                </c:pt>
                <c:pt idx="123">
                  <c:v>17517</c:v>
                </c:pt>
                <c:pt idx="124">
                  <c:v>17592</c:v>
                </c:pt>
                <c:pt idx="125">
                  <c:v>17857</c:v>
                </c:pt>
                <c:pt idx="126">
                  <c:v>18105</c:v>
                </c:pt>
                <c:pt idx="127">
                  <c:v>18302</c:v>
                </c:pt>
                <c:pt idx="128">
                  <c:v>18514</c:v>
                </c:pt>
                <c:pt idx="129">
                  <c:v>18514</c:v>
                </c:pt>
                <c:pt idx="130">
                  <c:v>18514</c:v>
                </c:pt>
                <c:pt idx="131">
                  <c:v>18860</c:v>
                </c:pt>
                <c:pt idx="132">
                  <c:v>19167</c:v>
                </c:pt>
                <c:pt idx="133">
                  <c:v>19445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List1!$G$14:$EJ$14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40</c:v>
                </c:pt>
                <c:pt idx="8">
                  <c:v>76</c:v>
                </c:pt>
                <c:pt idx="9">
                  <c:v>94</c:v>
                </c:pt>
                <c:pt idx="10">
                  <c:v>118</c:v>
                </c:pt>
                <c:pt idx="11">
                  <c:v>118</c:v>
                </c:pt>
                <c:pt idx="12">
                  <c:v>118</c:v>
                </c:pt>
                <c:pt idx="13">
                  <c:v>118</c:v>
                </c:pt>
                <c:pt idx="14">
                  <c:v>140</c:v>
                </c:pt>
                <c:pt idx="15">
                  <c:v>170</c:v>
                </c:pt>
                <c:pt idx="16">
                  <c:v>200</c:v>
                </c:pt>
                <c:pt idx="17">
                  <c:v>200</c:v>
                </c:pt>
                <c:pt idx="18">
                  <c:v>206</c:v>
                </c:pt>
                <c:pt idx="19">
                  <c:v>206</c:v>
                </c:pt>
                <c:pt idx="20">
                  <c:v>206</c:v>
                </c:pt>
                <c:pt idx="21">
                  <c:v>206</c:v>
                </c:pt>
                <c:pt idx="22">
                  <c:v>206</c:v>
                </c:pt>
                <c:pt idx="23">
                  <c:v>206</c:v>
                </c:pt>
                <c:pt idx="24">
                  <c:v>206</c:v>
                </c:pt>
                <c:pt idx="25">
                  <c:v>206</c:v>
                </c:pt>
                <c:pt idx="26">
                  <c:v>206</c:v>
                </c:pt>
                <c:pt idx="27">
                  <c:v>206</c:v>
                </c:pt>
                <c:pt idx="28">
                  <c:v>206</c:v>
                </c:pt>
                <c:pt idx="29">
                  <c:v>206</c:v>
                </c:pt>
                <c:pt idx="30">
                  <c:v>206</c:v>
                </c:pt>
                <c:pt idx="31">
                  <c:v>206</c:v>
                </c:pt>
                <c:pt idx="32">
                  <c:v>206</c:v>
                </c:pt>
                <c:pt idx="33">
                  <c:v>247</c:v>
                </c:pt>
                <c:pt idx="34">
                  <c:v>283</c:v>
                </c:pt>
                <c:pt idx="35">
                  <c:v>301</c:v>
                </c:pt>
                <c:pt idx="36">
                  <c:v>319</c:v>
                </c:pt>
                <c:pt idx="37">
                  <c:v>325</c:v>
                </c:pt>
                <c:pt idx="38">
                  <c:v>325</c:v>
                </c:pt>
                <c:pt idx="39">
                  <c:v>325</c:v>
                </c:pt>
                <c:pt idx="40">
                  <c:v>349</c:v>
                </c:pt>
                <c:pt idx="41">
                  <c:v>379</c:v>
                </c:pt>
                <c:pt idx="42">
                  <c:v>408</c:v>
                </c:pt>
                <c:pt idx="43">
                  <c:v>408</c:v>
                </c:pt>
                <c:pt idx="44">
                  <c:v>414</c:v>
                </c:pt>
                <c:pt idx="45">
                  <c:v>414</c:v>
                </c:pt>
                <c:pt idx="46">
                  <c:v>414</c:v>
                </c:pt>
                <c:pt idx="47">
                  <c:v>414</c:v>
                </c:pt>
                <c:pt idx="48">
                  <c:v>414</c:v>
                </c:pt>
                <c:pt idx="49">
                  <c:v>414</c:v>
                </c:pt>
                <c:pt idx="50">
                  <c:v>414</c:v>
                </c:pt>
                <c:pt idx="51">
                  <c:v>423</c:v>
                </c:pt>
                <c:pt idx="52">
                  <c:v>482</c:v>
                </c:pt>
                <c:pt idx="53">
                  <c:v>529</c:v>
                </c:pt>
                <c:pt idx="54">
                  <c:v>650</c:v>
                </c:pt>
                <c:pt idx="55">
                  <c:v>891</c:v>
                </c:pt>
                <c:pt idx="56">
                  <c:v>1045</c:v>
                </c:pt>
                <c:pt idx="57">
                  <c:v>1260</c:v>
                </c:pt>
                <c:pt idx="58">
                  <c:v>1471</c:v>
                </c:pt>
                <c:pt idx="59">
                  <c:v>1476</c:v>
                </c:pt>
                <c:pt idx="60">
                  <c:v>1476</c:v>
                </c:pt>
                <c:pt idx="61">
                  <c:v>1665</c:v>
                </c:pt>
                <c:pt idx="62">
                  <c:v>1967</c:v>
                </c:pt>
                <c:pt idx="63">
                  <c:v>2294</c:v>
                </c:pt>
                <c:pt idx="64">
                  <c:v>2534</c:v>
                </c:pt>
                <c:pt idx="65">
                  <c:v>2690</c:v>
                </c:pt>
                <c:pt idx="66">
                  <c:v>2954</c:v>
                </c:pt>
                <c:pt idx="67">
                  <c:v>2954</c:v>
                </c:pt>
                <c:pt idx="68">
                  <c:v>3077</c:v>
                </c:pt>
                <c:pt idx="69">
                  <c:v>3264</c:v>
                </c:pt>
                <c:pt idx="70">
                  <c:v>3412</c:v>
                </c:pt>
                <c:pt idx="71">
                  <c:v>3616</c:v>
                </c:pt>
                <c:pt idx="72">
                  <c:v>3731</c:v>
                </c:pt>
                <c:pt idx="73">
                  <c:v>3792</c:v>
                </c:pt>
                <c:pt idx="74">
                  <c:v>3818</c:v>
                </c:pt>
                <c:pt idx="75">
                  <c:v>3902</c:v>
                </c:pt>
                <c:pt idx="76">
                  <c:v>4019</c:v>
                </c:pt>
                <c:pt idx="77">
                  <c:v>4172</c:v>
                </c:pt>
                <c:pt idx="78">
                  <c:v>4278</c:v>
                </c:pt>
                <c:pt idx="79">
                  <c:v>4328</c:v>
                </c:pt>
                <c:pt idx="80">
                  <c:v>4328</c:v>
                </c:pt>
                <c:pt idx="81">
                  <c:v>4328</c:v>
                </c:pt>
                <c:pt idx="82">
                  <c:v>4328</c:v>
                </c:pt>
                <c:pt idx="83">
                  <c:v>4546</c:v>
                </c:pt>
                <c:pt idx="84">
                  <c:v>4973</c:v>
                </c:pt>
                <c:pt idx="85">
                  <c:v>5642</c:v>
                </c:pt>
                <c:pt idx="86">
                  <c:v>6274</c:v>
                </c:pt>
                <c:pt idx="87">
                  <c:v>6511</c:v>
                </c:pt>
                <c:pt idx="88">
                  <c:v>6554</c:v>
                </c:pt>
                <c:pt idx="89">
                  <c:v>7156</c:v>
                </c:pt>
                <c:pt idx="90">
                  <c:v>7605</c:v>
                </c:pt>
                <c:pt idx="91">
                  <c:v>8133</c:v>
                </c:pt>
                <c:pt idx="92">
                  <c:v>8579</c:v>
                </c:pt>
                <c:pt idx="93">
                  <c:v>8978</c:v>
                </c:pt>
                <c:pt idx="94">
                  <c:v>9000</c:v>
                </c:pt>
                <c:pt idx="95">
                  <c:v>9019</c:v>
                </c:pt>
                <c:pt idx="96">
                  <c:v>9378</c:v>
                </c:pt>
                <c:pt idx="97">
                  <c:v>9644</c:v>
                </c:pt>
                <c:pt idx="98">
                  <c:v>10025</c:v>
                </c:pt>
                <c:pt idx="99">
                  <c:v>10315</c:v>
                </c:pt>
                <c:pt idx="100">
                  <c:v>10530</c:v>
                </c:pt>
                <c:pt idx="101">
                  <c:v>10601</c:v>
                </c:pt>
                <c:pt idx="102">
                  <c:v>10622</c:v>
                </c:pt>
                <c:pt idx="103">
                  <c:v>10902</c:v>
                </c:pt>
                <c:pt idx="104">
                  <c:v>11160</c:v>
                </c:pt>
                <c:pt idx="105">
                  <c:v>11491</c:v>
                </c:pt>
                <c:pt idx="106">
                  <c:v>11742</c:v>
                </c:pt>
                <c:pt idx="107">
                  <c:v>11897</c:v>
                </c:pt>
                <c:pt idx="108">
                  <c:v>11921</c:v>
                </c:pt>
                <c:pt idx="109">
                  <c:v>11939</c:v>
                </c:pt>
                <c:pt idx="110">
                  <c:v>12178</c:v>
                </c:pt>
                <c:pt idx="111">
                  <c:v>12481</c:v>
                </c:pt>
                <c:pt idx="112">
                  <c:v>12791</c:v>
                </c:pt>
                <c:pt idx="113">
                  <c:v>13197</c:v>
                </c:pt>
                <c:pt idx="114">
                  <c:v>13668</c:v>
                </c:pt>
                <c:pt idx="115">
                  <c:v>13719</c:v>
                </c:pt>
                <c:pt idx="116">
                  <c:v>13719</c:v>
                </c:pt>
                <c:pt idx="117">
                  <c:v>14402</c:v>
                </c:pt>
                <c:pt idx="118">
                  <c:v>15001</c:v>
                </c:pt>
                <c:pt idx="119">
                  <c:v>15526</c:v>
                </c:pt>
                <c:pt idx="120">
                  <c:v>15978</c:v>
                </c:pt>
                <c:pt idx="121">
                  <c:v>16308</c:v>
                </c:pt>
                <c:pt idx="122">
                  <c:v>16502</c:v>
                </c:pt>
                <c:pt idx="123">
                  <c:v>16530</c:v>
                </c:pt>
                <c:pt idx="124">
                  <c:v>16850</c:v>
                </c:pt>
                <c:pt idx="125">
                  <c:v>17121</c:v>
                </c:pt>
                <c:pt idx="126">
                  <c:v>17411</c:v>
                </c:pt>
                <c:pt idx="127">
                  <c:v>17679</c:v>
                </c:pt>
                <c:pt idx="128">
                  <c:v>17884</c:v>
                </c:pt>
                <c:pt idx="129">
                  <c:v>17884</c:v>
                </c:pt>
                <c:pt idx="130">
                  <c:v>17900</c:v>
                </c:pt>
                <c:pt idx="131">
                  <c:v>18124</c:v>
                </c:pt>
                <c:pt idx="132">
                  <c:v>18403</c:v>
                </c:pt>
                <c:pt idx="133">
                  <c:v>18740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List1!$G$1:$EJ$1</c:f>
              <c:strCache>
                <c:ptCount val="134"/>
                <c:pt idx="0">
                  <c:v>11-I.</c:v>
                </c:pt>
                <c:pt idx="1">
                  <c:v>12-I.</c:v>
                </c:pt>
                <c:pt idx="2">
                  <c:v>13-I.</c:v>
                </c:pt>
                <c:pt idx="3">
                  <c:v>14-I.</c:v>
                </c:pt>
                <c:pt idx="4">
                  <c:v>15-I.</c:v>
                </c:pt>
                <c:pt idx="5">
                  <c:v>16-I.</c:v>
                </c:pt>
                <c:pt idx="6">
                  <c:v>17-I.</c:v>
                </c:pt>
                <c:pt idx="7">
                  <c:v>18-I.</c:v>
                </c:pt>
                <c:pt idx="8">
                  <c:v>19-I.</c:v>
                </c:pt>
                <c:pt idx="9">
                  <c:v>20-I.</c:v>
                </c:pt>
                <c:pt idx="10">
                  <c:v>21-I.</c:v>
                </c:pt>
                <c:pt idx="11">
                  <c:v>22-I.</c:v>
                </c:pt>
                <c:pt idx="12">
                  <c:v>23-I.</c:v>
                </c:pt>
                <c:pt idx="13">
                  <c:v>24-I.</c:v>
                </c:pt>
                <c:pt idx="14">
                  <c:v>25-I.</c:v>
                </c:pt>
                <c:pt idx="15">
                  <c:v>26-I.</c:v>
                </c:pt>
                <c:pt idx="16">
                  <c:v>27-I.</c:v>
                </c:pt>
                <c:pt idx="17">
                  <c:v>28-I.</c:v>
                </c:pt>
                <c:pt idx="18">
                  <c:v>29-I.</c:v>
                </c:pt>
                <c:pt idx="19">
                  <c:v>30-I.</c:v>
                </c:pt>
                <c:pt idx="20">
                  <c:v>1-II.</c:v>
                </c:pt>
                <c:pt idx="21">
                  <c:v>2-II.</c:v>
                </c:pt>
                <c:pt idx="22">
                  <c:v>3-II.</c:v>
                </c:pt>
                <c:pt idx="23">
                  <c:v>4-II.</c:v>
                </c:pt>
                <c:pt idx="24">
                  <c:v>5-II.</c:v>
                </c:pt>
                <c:pt idx="25">
                  <c:v>7-II.</c:v>
                </c:pt>
                <c:pt idx="26">
                  <c:v>8-II.</c:v>
                </c:pt>
                <c:pt idx="27">
                  <c:v>9-II.</c:v>
                </c:pt>
                <c:pt idx="28">
                  <c:v>10-II.</c:v>
                </c:pt>
                <c:pt idx="29">
                  <c:v>11-II.</c:v>
                </c:pt>
                <c:pt idx="30">
                  <c:v>12-II.</c:v>
                </c:pt>
                <c:pt idx="31">
                  <c:v>13-II.</c:v>
                </c:pt>
                <c:pt idx="32">
                  <c:v>14-II.</c:v>
                </c:pt>
                <c:pt idx="33">
                  <c:v>15-II.</c:v>
                </c:pt>
                <c:pt idx="34">
                  <c:v>16-II.</c:v>
                </c:pt>
                <c:pt idx="35">
                  <c:v>17-II.</c:v>
                </c:pt>
                <c:pt idx="36">
                  <c:v>18-II.</c:v>
                </c:pt>
                <c:pt idx="37">
                  <c:v>19-II.</c:v>
                </c:pt>
                <c:pt idx="38">
                  <c:v>20-II.</c:v>
                </c:pt>
                <c:pt idx="39">
                  <c:v>21-II.</c:v>
                </c:pt>
                <c:pt idx="40">
                  <c:v>22-II.</c:v>
                </c:pt>
                <c:pt idx="41">
                  <c:v>23-II.</c:v>
                </c:pt>
                <c:pt idx="42">
                  <c:v>24-II.</c:v>
                </c:pt>
                <c:pt idx="43">
                  <c:v>25-II.</c:v>
                </c:pt>
                <c:pt idx="44">
                  <c:v>26-II.</c:v>
                </c:pt>
                <c:pt idx="45">
                  <c:v>27-II.</c:v>
                </c:pt>
                <c:pt idx="46">
                  <c:v>28-II.</c:v>
                </c:pt>
                <c:pt idx="47">
                  <c:v>1-III.</c:v>
                </c:pt>
                <c:pt idx="48">
                  <c:v>2-III.</c:v>
                </c:pt>
                <c:pt idx="49">
                  <c:v>3-III.</c:v>
                </c:pt>
                <c:pt idx="50">
                  <c:v>4-III.</c:v>
                </c:pt>
                <c:pt idx="51">
                  <c:v>5-III.</c:v>
                </c:pt>
                <c:pt idx="52">
                  <c:v>6-III.</c:v>
                </c:pt>
                <c:pt idx="53">
                  <c:v>7-III.</c:v>
                </c:pt>
                <c:pt idx="54">
                  <c:v>8-III.</c:v>
                </c:pt>
                <c:pt idx="55">
                  <c:v>9-III.</c:v>
                </c:pt>
                <c:pt idx="56">
                  <c:v>10-III.</c:v>
                </c:pt>
                <c:pt idx="57">
                  <c:v>11-III.</c:v>
                </c:pt>
                <c:pt idx="58">
                  <c:v>12-III.</c:v>
                </c:pt>
                <c:pt idx="59">
                  <c:v>13-III.</c:v>
                </c:pt>
                <c:pt idx="60">
                  <c:v>14-III.</c:v>
                </c:pt>
                <c:pt idx="61">
                  <c:v>15-III.</c:v>
                </c:pt>
                <c:pt idx="62">
                  <c:v>16-III.</c:v>
                </c:pt>
                <c:pt idx="63">
                  <c:v>17-III.</c:v>
                </c:pt>
                <c:pt idx="64">
                  <c:v>18-III.</c:v>
                </c:pt>
                <c:pt idx="65">
                  <c:v>19-III.</c:v>
                </c:pt>
                <c:pt idx="66">
                  <c:v>20-III.</c:v>
                </c:pt>
                <c:pt idx="67">
                  <c:v>21-III.</c:v>
                </c:pt>
                <c:pt idx="68">
                  <c:v>22-III.</c:v>
                </c:pt>
                <c:pt idx="69">
                  <c:v>23-III.</c:v>
                </c:pt>
                <c:pt idx="70">
                  <c:v>24-III.</c:v>
                </c:pt>
                <c:pt idx="71">
                  <c:v>25-III.</c:v>
                </c:pt>
                <c:pt idx="72">
                  <c:v>26-III.</c:v>
                </c:pt>
                <c:pt idx="73">
                  <c:v>27-III.</c:v>
                </c:pt>
                <c:pt idx="74">
                  <c:v>28-III.</c:v>
                </c:pt>
                <c:pt idx="75">
                  <c:v>29-III.</c:v>
                </c:pt>
                <c:pt idx="76">
                  <c:v>30-III.</c:v>
                </c:pt>
                <c:pt idx="77">
                  <c:v>31-III.</c:v>
                </c:pt>
                <c:pt idx="78">
                  <c:v>1-IV.</c:v>
                </c:pt>
                <c:pt idx="79">
                  <c:v>2-IV.</c:v>
                </c:pt>
                <c:pt idx="80">
                  <c:v>3-IV.</c:v>
                </c:pt>
                <c:pt idx="81">
                  <c:v>4-IV.</c:v>
                </c:pt>
                <c:pt idx="82">
                  <c:v>5-IV.</c:v>
                </c:pt>
                <c:pt idx="83">
                  <c:v>6-IV.</c:v>
                </c:pt>
                <c:pt idx="84">
                  <c:v>7-IV.</c:v>
                </c:pt>
                <c:pt idx="85">
                  <c:v>8-IV.</c:v>
                </c:pt>
                <c:pt idx="86">
                  <c:v>9-IV.</c:v>
                </c:pt>
                <c:pt idx="87">
                  <c:v>10-IV.</c:v>
                </c:pt>
                <c:pt idx="88">
                  <c:v>11-IV.</c:v>
                </c:pt>
                <c:pt idx="89">
                  <c:v>12-IV.</c:v>
                </c:pt>
                <c:pt idx="90">
                  <c:v>13-IV.</c:v>
                </c:pt>
                <c:pt idx="91">
                  <c:v>14-IV.</c:v>
                </c:pt>
                <c:pt idx="92">
                  <c:v>15-IV.</c:v>
                </c:pt>
                <c:pt idx="93">
                  <c:v>16-IV.</c:v>
                </c:pt>
                <c:pt idx="94">
                  <c:v>17-IV.</c:v>
                </c:pt>
                <c:pt idx="95">
                  <c:v>18-IV.</c:v>
                </c:pt>
                <c:pt idx="96">
                  <c:v>19-IV.</c:v>
                </c:pt>
                <c:pt idx="97">
                  <c:v>20-IV.</c:v>
                </c:pt>
                <c:pt idx="98">
                  <c:v>21-IV.</c:v>
                </c:pt>
                <c:pt idx="99">
                  <c:v>22-IV.</c:v>
                </c:pt>
                <c:pt idx="100">
                  <c:v>23-IV.</c:v>
                </c:pt>
                <c:pt idx="101">
                  <c:v>24-IV.</c:v>
                </c:pt>
                <c:pt idx="102">
                  <c:v>25-IV.</c:v>
                </c:pt>
                <c:pt idx="103">
                  <c:v>26-IV.</c:v>
                </c:pt>
                <c:pt idx="104">
                  <c:v>27-IV.</c:v>
                </c:pt>
                <c:pt idx="105">
                  <c:v>28-IV.</c:v>
                </c:pt>
                <c:pt idx="106">
                  <c:v>29-IV.</c:v>
                </c:pt>
                <c:pt idx="107">
                  <c:v>30-IV.</c:v>
                </c:pt>
                <c:pt idx="108">
                  <c:v>1-V.</c:v>
                </c:pt>
                <c:pt idx="109">
                  <c:v>2-V.</c:v>
                </c:pt>
                <c:pt idx="110">
                  <c:v>3-V.</c:v>
                </c:pt>
                <c:pt idx="111">
                  <c:v>4-V.</c:v>
                </c:pt>
                <c:pt idx="112">
                  <c:v>5-V.</c:v>
                </c:pt>
                <c:pt idx="113">
                  <c:v>6-V.</c:v>
                </c:pt>
                <c:pt idx="114">
                  <c:v>7-V.</c:v>
                </c:pt>
                <c:pt idx="115">
                  <c:v>8-V.</c:v>
                </c:pt>
                <c:pt idx="116">
                  <c:v>9-V.</c:v>
                </c:pt>
                <c:pt idx="117">
                  <c:v>10-V.</c:v>
                </c:pt>
                <c:pt idx="118">
                  <c:v>11-V.</c:v>
                </c:pt>
                <c:pt idx="119">
                  <c:v>12-V.</c:v>
                </c:pt>
                <c:pt idx="120">
                  <c:v>13-V.</c:v>
                </c:pt>
                <c:pt idx="121">
                  <c:v>14-V.</c:v>
                </c:pt>
                <c:pt idx="122">
                  <c:v>15-V.</c:v>
                </c:pt>
                <c:pt idx="123">
                  <c:v>16-V.</c:v>
                </c:pt>
                <c:pt idx="124">
                  <c:v>17-V.</c:v>
                </c:pt>
                <c:pt idx="125">
                  <c:v>18-V.</c:v>
                </c:pt>
                <c:pt idx="126">
                  <c:v>19-V.</c:v>
                </c:pt>
                <c:pt idx="127">
                  <c:v>20-V.</c:v>
                </c:pt>
                <c:pt idx="128">
                  <c:v>21-V.</c:v>
                </c:pt>
                <c:pt idx="129">
                  <c:v>22-V.</c:v>
                </c:pt>
                <c:pt idx="130">
                  <c:v>23-V.</c:v>
                </c:pt>
                <c:pt idx="131">
                  <c:v>24-V.</c:v>
                </c:pt>
                <c:pt idx="132">
                  <c:v>25-V.</c:v>
                </c:pt>
                <c:pt idx="133">
                  <c:v>26-V.</c:v>
                </c:pt>
              </c:strCache>
            </c:strRef>
          </c:cat>
          <c:val>
            <c:numRef>
              <c:f>List1!$G$15:$EJ$15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19</c:v>
                </c:pt>
                <c:pt idx="55">
                  <c:v>187</c:v>
                </c:pt>
                <c:pt idx="56">
                  <c:v>464</c:v>
                </c:pt>
                <c:pt idx="57">
                  <c:v>817</c:v>
                </c:pt>
                <c:pt idx="58">
                  <c:v>1279</c:v>
                </c:pt>
                <c:pt idx="59">
                  <c:v>1482</c:v>
                </c:pt>
                <c:pt idx="60">
                  <c:v>1482</c:v>
                </c:pt>
                <c:pt idx="61">
                  <c:v>1696</c:v>
                </c:pt>
                <c:pt idx="62">
                  <c:v>1896</c:v>
                </c:pt>
                <c:pt idx="63">
                  <c:v>2269</c:v>
                </c:pt>
                <c:pt idx="64">
                  <c:v>2594</c:v>
                </c:pt>
                <c:pt idx="65">
                  <c:v>2998</c:v>
                </c:pt>
                <c:pt idx="66">
                  <c:v>3093</c:v>
                </c:pt>
                <c:pt idx="67">
                  <c:v>3141</c:v>
                </c:pt>
                <c:pt idx="68">
                  <c:v>3339</c:v>
                </c:pt>
                <c:pt idx="69">
                  <c:v>3419</c:v>
                </c:pt>
                <c:pt idx="70">
                  <c:v>3533</c:v>
                </c:pt>
                <c:pt idx="71">
                  <c:v>3635</c:v>
                </c:pt>
                <c:pt idx="72">
                  <c:v>3647</c:v>
                </c:pt>
                <c:pt idx="73">
                  <c:v>3659</c:v>
                </c:pt>
                <c:pt idx="74">
                  <c:v>3659</c:v>
                </c:pt>
                <c:pt idx="75">
                  <c:v>3701</c:v>
                </c:pt>
                <c:pt idx="76">
                  <c:v>3760</c:v>
                </c:pt>
                <c:pt idx="77">
                  <c:v>3876</c:v>
                </c:pt>
                <c:pt idx="78">
                  <c:v>4111</c:v>
                </c:pt>
                <c:pt idx="79">
                  <c:v>4129</c:v>
                </c:pt>
                <c:pt idx="80">
                  <c:v>4133</c:v>
                </c:pt>
                <c:pt idx="81">
                  <c:v>4133</c:v>
                </c:pt>
                <c:pt idx="82">
                  <c:v>4141</c:v>
                </c:pt>
                <c:pt idx="83">
                  <c:v>4439</c:v>
                </c:pt>
                <c:pt idx="84">
                  <c:v>5202</c:v>
                </c:pt>
                <c:pt idx="85">
                  <c:v>5835</c:v>
                </c:pt>
                <c:pt idx="86">
                  <c:v>6486</c:v>
                </c:pt>
                <c:pt idx="87">
                  <c:v>6686</c:v>
                </c:pt>
                <c:pt idx="88">
                  <c:v>6726</c:v>
                </c:pt>
                <c:pt idx="89">
                  <c:v>7136</c:v>
                </c:pt>
                <c:pt idx="90">
                  <c:v>7528</c:v>
                </c:pt>
                <c:pt idx="91">
                  <c:v>7927</c:v>
                </c:pt>
                <c:pt idx="92">
                  <c:v>8218</c:v>
                </c:pt>
                <c:pt idx="93">
                  <c:v>8461</c:v>
                </c:pt>
                <c:pt idx="94">
                  <c:v>8461</c:v>
                </c:pt>
                <c:pt idx="95">
                  <c:v>8461</c:v>
                </c:pt>
                <c:pt idx="96">
                  <c:v>8742</c:v>
                </c:pt>
                <c:pt idx="97">
                  <c:v>8948</c:v>
                </c:pt>
                <c:pt idx="98">
                  <c:v>9268</c:v>
                </c:pt>
                <c:pt idx="99">
                  <c:v>9681</c:v>
                </c:pt>
                <c:pt idx="100">
                  <c:v>10089</c:v>
                </c:pt>
                <c:pt idx="101">
                  <c:v>10127</c:v>
                </c:pt>
                <c:pt idx="102">
                  <c:v>10127</c:v>
                </c:pt>
                <c:pt idx="103">
                  <c:v>10372</c:v>
                </c:pt>
                <c:pt idx="104">
                  <c:v>10693</c:v>
                </c:pt>
                <c:pt idx="105">
                  <c:v>11038</c:v>
                </c:pt>
                <c:pt idx="106">
                  <c:v>11239</c:v>
                </c:pt>
                <c:pt idx="107">
                  <c:v>11478</c:v>
                </c:pt>
                <c:pt idx="108">
                  <c:v>11480</c:v>
                </c:pt>
                <c:pt idx="109">
                  <c:v>11496</c:v>
                </c:pt>
                <c:pt idx="110">
                  <c:v>11664</c:v>
                </c:pt>
                <c:pt idx="111">
                  <c:v>11930</c:v>
                </c:pt>
                <c:pt idx="112">
                  <c:v>12568</c:v>
                </c:pt>
                <c:pt idx="113">
                  <c:v>13419</c:v>
                </c:pt>
                <c:pt idx="114">
                  <c:v>14010</c:v>
                </c:pt>
                <c:pt idx="115">
                  <c:v>14018</c:v>
                </c:pt>
                <c:pt idx="116">
                  <c:v>14062</c:v>
                </c:pt>
                <c:pt idx="117">
                  <c:v>14529</c:v>
                </c:pt>
                <c:pt idx="118">
                  <c:v>15199</c:v>
                </c:pt>
                <c:pt idx="119">
                  <c:v>15616</c:v>
                </c:pt>
                <c:pt idx="120">
                  <c:v>15958</c:v>
                </c:pt>
                <c:pt idx="121">
                  <c:v>16194</c:v>
                </c:pt>
                <c:pt idx="122">
                  <c:v>16194</c:v>
                </c:pt>
                <c:pt idx="123">
                  <c:v>16194</c:v>
                </c:pt>
                <c:pt idx="124">
                  <c:v>16421</c:v>
                </c:pt>
                <c:pt idx="125">
                  <c:v>16727</c:v>
                </c:pt>
                <c:pt idx="126">
                  <c:v>16945</c:v>
                </c:pt>
                <c:pt idx="127">
                  <c:v>17200</c:v>
                </c:pt>
                <c:pt idx="128">
                  <c:v>17385</c:v>
                </c:pt>
                <c:pt idx="129">
                  <c:v>17398</c:v>
                </c:pt>
                <c:pt idx="130">
                  <c:v>17398</c:v>
                </c:pt>
                <c:pt idx="131">
                  <c:v>17580</c:v>
                </c:pt>
                <c:pt idx="132">
                  <c:v>18026</c:v>
                </c:pt>
                <c:pt idx="133">
                  <c:v>18466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7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644083255269554"/>
          <c:w val="0.16952519057071461"/>
          <c:h val="0.69456776258640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0745343902216307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očkovací místa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List1!$E$2:$EV$2</c:f>
              <c:numCache>
                <c:formatCode>General</c:formatCode>
                <c:ptCount val="148"/>
                <c:pt idx="0">
                  <c:v>10307</c:v>
                </c:pt>
                <c:pt idx="1">
                  <c:v>11591</c:v>
                </c:pt>
                <c:pt idx="2">
                  <c:v>11851</c:v>
                </c:pt>
                <c:pt idx="3">
                  <c:v>13004</c:v>
                </c:pt>
                <c:pt idx="4">
                  <c:v>13836</c:v>
                </c:pt>
                <c:pt idx="5">
                  <c:v>17368</c:v>
                </c:pt>
                <c:pt idx="6">
                  <c:v>21769</c:v>
                </c:pt>
                <c:pt idx="7">
                  <c:v>27490</c:v>
                </c:pt>
                <c:pt idx="8">
                  <c:v>35097</c:v>
                </c:pt>
                <c:pt idx="9">
                  <c:v>43984</c:v>
                </c:pt>
                <c:pt idx="10">
                  <c:v>45749</c:v>
                </c:pt>
                <c:pt idx="11">
                  <c:v>47465</c:v>
                </c:pt>
                <c:pt idx="12">
                  <c:v>56822</c:v>
                </c:pt>
                <c:pt idx="13">
                  <c:v>69129</c:v>
                </c:pt>
                <c:pt idx="14">
                  <c:v>81274</c:v>
                </c:pt>
                <c:pt idx="15">
                  <c:v>94245</c:v>
                </c:pt>
                <c:pt idx="16">
                  <c:v>106178</c:v>
                </c:pt>
                <c:pt idx="17">
                  <c:v>108760</c:v>
                </c:pt>
                <c:pt idx="18">
                  <c:v>111724</c:v>
                </c:pt>
                <c:pt idx="19">
                  <c:v>124609</c:v>
                </c:pt>
                <c:pt idx="20">
                  <c:v>138462</c:v>
                </c:pt>
                <c:pt idx="21">
                  <c:v>151834</c:v>
                </c:pt>
                <c:pt idx="22">
                  <c:v>166750</c:v>
                </c:pt>
                <c:pt idx="23">
                  <c:v>181183</c:v>
                </c:pt>
                <c:pt idx="24">
                  <c:v>185257</c:v>
                </c:pt>
                <c:pt idx="25">
                  <c:v>188216</c:v>
                </c:pt>
                <c:pt idx="26">
                  <c:v>200345</c:v>
                </c:pt>
                <c:pt idx="27">
                  <c:v>214237</c:v>
                </c:pt>
                <c:pt idx="28">
                  <c:v>227245</c:v>
                </c:pt>
                <c:pt idx="29">
                  <c:v>239894</c:v>
                </c:pt>
                <c:pt idx="30">
                  <c:v>253094</c:v>
                </c:pt>
                <c:pt idx="31">
                  <c:v>254705</c:v>
                </c:pt>
                <c:pt idx="32">
                  <c:v>256539</c:v>
                </c:pt>
                <c:pt idx="33">
                  <c:v>267852</c:v>
                </c:pt>
                <c:pt idx="34">
                  <c:v>281133</c:v>
                </c:pt>
                <c:pt idx="35">
                  <c:v>295631</c:v>
                </c:pt>
                <c:pt idx="36">
                  <c:v>311924</c:v>
                </c:pt>
                <c:pt idx="37">
                  <c:v>326801</c:v>
                </c:pt>
                <c:pt idx="38">
                  <c:v>329972</c:v>
                </c:pt>
                <c:pt idx="39">
                  <c:v>333131</c:v>
                </c:pt>
                <c:pt idx="40">
                  <c:v>347492</c:v>
                </c:pt>
                <c:pt idx="41">
                  <c:v>363134</c:v>
                </c:pt>
                <c:pt idx="42">
                  <c:v>380007</c:v>
                </c:pt>
                <c:pt idx="43">
                  <c:v>399046</c:v>
                </c:pt>
                <c:pt idx="44">
                  <c:v>417771</c:v>
                </c:pt>
                <c:pt idx="45">
                  <c:v>421779</c:v>
                </c:pt>
                <c:pt idx="46">
                  <c:v>424116</c:v>
                </c:pt>
                <c:pt idx="47">
                  <c:v>438846</c:v>
                </c:pt>
                <c:pt idx="48">
                  <c:v>454795</c:v>
                </c:pt>
                <c:pt idx="49">
                  <c:v>469707</c:v>
                </c:pt>
                <c:pt idx="50">
                  <c:v>487454</c:v>
                </c:pt>
                <c:pt idx="51">
                  <c:v>504972</c:v>
                </c:pt>
                <c:pt idx="52">
                  <c:v>507830</c:v>
                </c:pt>
                <c:pt idx="53">
                  <c:v>509816</c:v>
                </c:pt>
                <c:pt idx="54">
                  <c:v>524870</c:v>
                </c:pt>
                <c:pt idx="55">
                  <c:v>543396</c:v>
                </c:pt>
                <c:pt idx="56">
                  <c:v>562270</c:v>
                </c:pt>
                <c:pt idx="57">
                  <c:v>583851</c:v>
                </c:pt>
                <c:pt idx="58">
                  <c:v>603627</c:v>
                </c:pt>
                <c:pt idx="59">
                  <c:v>606856</c:v>
                </c:pt>
                <c:pt idx="60">
                  <c:v>609669</c:v>
                </c:pt>
                <c:pt idx="61">
                  <c:v>630311</c:v>
                </c:pt>
                <c:pt idx="62">
                  <c:v>657775</c:v>
                </c:pt>
                <c:pt idx="63">
                  <c:v>687768</c:v>
                </c:pt>
                <c:pt idx="64">
                  <c:v>719870</c:v>
                </c:pt>
                <c:pt idx="65">
                  <c:v>748975</c:v>
                </c:pt>
                <c:pt idx="66">
                  <c:v>760567</c:v>
                </c:pt>
                <c:pt idx="67">
                  <c:v>772257</c:v>
                </c:pt>
                <c:pt idx="68">
                  <c:v>801682</c:v>
                </c:pt>
                <c:pt idx="69">
                  <c:v>836735</c:v>
                </c:pt>
                <c:pt idx="70">
                  <c:v>874681</c:v>
                </c:pt>
                <c:pt idx="71">
                  <c:v>916116</c:v>
                </c:pt>
                <c:pt idx="72">
                  <c:v>951784</c:v>
                </c:pt>
                <c:pt idx="73">
                  <c:v>967462</c:v>
                </c:pt>
                <c:pt idx="74">
                  <c:v>980085</c:v>
                </c:pt>
                <c:pt idx="75">
                  <c:v>1009723</c:v>
                </c:pt>
                <c:pt idx="76">
                  <c:v>1049721</c:v>
                </c:pt>
                <c:pt idx="77">
                  <c:v>1087643</c:v>
                </c:pt>
                <c:pt idx="78">
                  <c:v>1126923</c:v>
                </c:pt>
                <c:pt idx="79">
                  <c:v>1164966</c:v>
                </c:pt>
                <c:pt idx="80">
                  <c:v>1179283</c:v>
                </c:pt>
                <c:pt idx="81">
                  <c:v>1187782</c:v>
                </c:pt>
                <c:pt idx="82">
                  <c:v>1216935</c:v>
                </c:pt>
                <c:pt idx="83">
                  <c:v>1247741</c:v>
                </c:pt>
                <c:pt idx="84">
                  <c:v>1280616</c:v>
                </c:pt>
                <c:pt idx="85">
                  <c:v>1315622</c:v>
                </c:pt>
                <c:pt idx="86">
                  <c:v>1350501</c:v>
                </c:pt>
                <c:pt idx="87">
                  <c:v>1362326</c:v>
                </c:pt>
                <c:pt idx="88">
                  <c:v>1371761</c:v>
                </c:pt>
                <c:pt idx="89">
                  <c:v>1406485</c:v>
                </c:pt>
                <c:pt idx="90">
                  <c:v>1444856</c:v>
                </c:pt>
                <c:pt idx="91">
                  <c:v>1485165</c:v>
                </c:pt>
                <c:pt idx="92">
                  <c:v>1531248</c:v>
                </c:pt>
                <c:pt idx="93">
                  <c:v>1548241</c:v>
                </c:pt>
                <c:pt idx="94">
                  <c:v>1561480</c:v>
                </c:pt>
                <c:pt idx="95">
                  <c:v>1572518</c:v>
                </c:pt>
                <c:pt idx="96">
                  <c:v>1581888</c:v>
                </c:pt>
                <c:pt idx="97">
                  <c:v>1621000</c:v>
                </c:pt>
                <c:pt idx="98">
                  <c:v>1655930</c:v>
                </c:pt>
                <c:pt idx="99">
                  <c:v>1709662</c:v>
                </c:pt>
                <c:pt idx="100">
                  <c:v>1763842</c:v>
                </c:pt>
                <c:pt idx="101">
                  <c:v>1791028</c:v>
                </c:pt>
                <c:pt idx="102">
                  <c:v>1810181</c:v>
                </c:pt>
                <c:pt idx="103">
                  <c:v>1861994</c:v>
                </c:pt>
                <c:pt idx="104">
                  <c:v>1911673</c:v>
                </c:pt>
                <c:pt idx="105">
                  <c:v>1964130</c:v>
                </c:pt>
                <c:pt idx="106">
                  <c:v>2022858</c:v>
                </c:pt>
                <c:pt idx="107">
                  <c:v>2080995</c:v>
                </c:pt>
                <c:pt idx="108">
                  <c:v>2104602</c:v>
                </c:pt>
                <c:pt idx="109">
                  <c:v>2121817</c:v>
                </c:pt>
                <c:pt idx="110">
                  <c:v>2171117</c:v>
                </c:pt>
                <c:pt idx="111">
                  <c:v>2218469</c:v>
                </c:pt>
                <c:pt idx="112">
                  <c:v>2269579</c:v>
                </c:pt>
                <c:pt idx="113">
                  <c:v>2328585</c:v>
                </c:pt>
                <c:pt idx="114">
                  <c:v>2380415</c:v>
                </c:pt>
                <c:pt idx="115">
                  <c:v>2401750</c:v>
                </c:pt>
                <c:pt idx="116">
                  <c:v>2419938</c:v>
                </c:pt>
                <c:pt idx="117">
                  <c:v>2468501</c:v>
                </c:pt>
                <c:pt idx="118">
                  <c:v>2518519</c:v>
                </c:pt>
                <c:pt idx="119">
                  <c:v>2578616</c:v>
                </c:pt>
                <c:pt idx="120">
                  <c:v>2644175</c:v>
                </c:pt>
                <c:pt idx="121">
                  <c:v>2705234</c:v>
                </c:pt>
                <c:pt idx="122">
                  <c:v>2726939</c:v>
                </c:pt>
                <c:pt idx="123">
                  <c:v>2747538</c:v>
                </c:pt>
                <c:pt idx="124">
                  <c:v>2812022</c:v>
                </c:pt>
                <c:pt idx="125">
                  <c:v>2875801</c:v>
                </c:pt>
                <c:pt idx="126">
                  <c:v>2944348</c:v>
                </c:pt>
                <c:pt idx="127">
                  <c:v>3017910</c:v>
                </c:pt>
                <c:pt idx="128">
                  <c:v>3090496</c:v>
                </c:pt>
                <c:pt idx="129">
                  <c:v>3119879</c:v>
                </c:pt>
                <c:pt idx="130">
                  <c:v>3144683</c:v>
                </c:pt>
                <c:pt idx="131">
                  <c:v>3211829</c:v>
                </c:pt>
                <c:pt idx="132">
                  <c:v>3281582</c:v>
                </c:pt>
                <c:pt idx="133">
                  <c:v>3355518</c:v>
                </c:pt>
                <c:pt idx="134">
                  <c:v>3432439</c:v>
                </c:pt>
                <c:pt idx="135">
                  <c:v>3507458</c:v>
                </c:pt>
                <c:pt idx="136">
                  <c:v>3539758</c:v>
                </c:pt>
                <c:pt idx="137">
                  <c:v>3565986</c:v>
                </c:pt>
                <c:pt idx="138">
                  <c:v>3635325</c:v>
                </c:pt>
                <c:pt idx="139">
                  <c:v>3707728</c:v>
                </c:pt>
                <c:pt idx="140">
                  <c:v>3786181</c:v>
                </c:pt>
                <c:pt idx="141">
                  <c:v>3870793</c:v>
                </c:pt>
                <c:pt idx="142">
                  <c:v>3952301</c:v>
                </c:pt>
                <c:pt idx="143">
                  <c:v>3992906</c:v>
                </c:pt>
                <c:pt idx="144">
                  <c:v>4023195</c:v>
                </c:pt>
                <c:pt idx="145">
                  <c:v>4089647</c:v>
                </c:pt>
                <c:pt idx="146">
                  <c:v>4158789</c:v>
                </c:pt>
                <c:pt idx="147">
                  <c:v>4241643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praktičtí lékaři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List1!$E$3:$EV$3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32</c:v>
                </c:pt>
                <c:pt idx="8">
                  <c:v>279</c:v>
                </c:pt>
                <c:pt idx="9">
                  <c:v>1130</c:v>
                </c:pt>
                <c:pt idx="10">
                  <c:v>1303</c:v>
                </c:pt>
                <c:pt idx="11">
                  <c:v>1303</c:v>
                </c:pt>
                <c:pt idx="12">
                  <c:v>1668</c:v>
                </c:pt>
                <c:pt idx="13">
                  <c:v>2270</c:v>
                </c:pt>
                <c:pt idx="14">
                  <c:v>3037</c:v>
                </c:pt>
                <c:pt idx="15">
                  <c:v>4507</c:v>
                </c:pt>
                <c:pt idx="16">
                  <c:v>6009</c:v>
                </c:pt>
                <c:pt idx="17">
                  <c:v>6440</c:v>
                </c:pt>
                <c:pt idx="18">
                  <c:v>6706</c:v>
                </c:pt>
                <c:pt idx="19">
                  <c:v>7679</c:v>
                </c:pt>
                <c:pt idx="20">
                  <c:v>8583</c:v>
                </c:pt>
                <c:pt idx="21">
                  <c:v>10577</c:v>
                </c:pt>
                <c:pt idx="22">
                  <c:v>12035</c:v>
                </c:pt>
                <c:pt idx="23">
                  <c:v>13089</c:v>
                </c:pt>
                <c:pt idx="24">
                  <c:v>13160</c:v>
                </c:pt>
                <c:pt idx="25">
                  <c:v>13289</c:v>
                </c:pt>
                <c:pt idx="26">
                  <c:v>13548</c:v>
                </c:pt>
                <c:pt idx="27">
                  <c:v>13823</c:v>
                </c:pt>
                <c:pt idx="28">
                  <c:v>14044</c:v>
                </c:pt>
                <c:pt idx="29">
                  <c:v>14260</c:v>
                </c:pt>
                <c:pt idx="30">
                  <c:v>14832</c:v>
                </c:pt>
                <c:pt idx="31">
                  <c:v>14925</c:v>
                </c:pt>
                <c:pt idx="32">
                  <c:v>14925</c:v>
                </c:pt>
                <c:pt idx="33">
                  <c:v>15308</c:v>
                </c:pt>
                <c:pt idx="34">
                  <c:v>15912</c:v>
                </c:pt>
                <c:pt idx="35">
                  <c:v>16419</c:v>
                </c:pt>
                <c:pt idx="36">
                  <c:v>17460</c:v>
                </c:pt>
                <c:pt idx="37">
                  <c:v>18297</c:v>
                </c:pt>
                <c:pt idx="38">
                  <c:v>18297</c:v>
                </c:pt>
                <c:pt idx="39">
                  <c:v>18460</c:v>
                </c:pt>
                <c:pt idx="40">
                  <c:v>19255</c:v>
                </c:pt>
                <c:pt idx="41">
                  <c:v>20092</c:v>
                </c:pt>
                <c:pt idx="42">
                  <c:v>21088</c:v>
                </c:pt>
                <c:pt idx="43">
                  <c:v>23332</c:v>
                </c:pt>
                <c:pt idx="44">
                  <c:v>25152</c:v>
                </c:pt>
                <c:pt idx="45">
                  <c:v>25597</c:v>
                </c:pt>
                <c:pt idx="46">
                  <c:v>25616</c:v>
                </c:pt>
                <c:pt idx="47">
                  <c:v>26243</c:v>
                </c:pt>
                <c:pt idx="48">
                  <c:v>27320</c:v>
                </c:pt>
                <c:pt idx="49">
                  <c:v>29268</c:v>
                </c:pt>
                <c:pt idx="50">
                  <c:v>30766</c:v>
                </c:pt>
                <c:pt idx="51">
                  <c:v>31832</c:v>
                </c:pt>
                <c:pt idx="52">
                  <c:v>32063</c:v>
                </c:pt>
                <c:pt idx="53">
                  <c:v>32090</c:v>
                </c:pt>
                <c:pt idx="54">
                  <c:v>32634</c:v>
                </c:pt>
                <c:pt idx="55">
                  <c:v>33461</c:v>
                </c:pt>
                <c:pt idx="56">
                  <c:v>33959</c:v>
                </c:pt>
                <c:pt idx="57">
                  <c:v>35157</c:v>
                </c:pt>
                <c:pt idx="58">
                  <c:v>36319</c:v>
                </c:pt>
                <c:pt idx="59">
                  <c:v>36562</c:v>
                </c:pt>
                <c:pt idx="60">
                  <c:v>36631</c:v>
                </c:pt>
                <c:pt idx="61">
                  <c:v>38528</c:v>
                </c:pt>
                <c:pt idx="62">
                  <c:v>41180</c:v>
                </c:pt>
                <c:pt idx="63">
                  <c:v>45612</c:v>
                </c:pt>
                <c:pt idx="64">
                  <c:v>50427</c:v>
                </c:pt>
                <c:pt idx="65">
                  <c:v>54543</c:v>
                </c:pt>
                <c:pt idx="66">
                  <c:v>55735</c:v>
                </c:pt>
                <c:pt idx="67">
                  <c:v>56103</c:v>
                </c:pt>
                <c:pt idx="68">
                  <c:v>60525</c:v>
                </c:pt>
                <c:pt idx="69">
                  <c:v>67343</c:v>
                </c:pt>
                <c:pt idx="70">
                  <c:v>76422</c:v>
                </c:pt>
                <c:pt idx="71">
                  <c:v>86431</c:v>
                </c:pt>
                <c:pt idx="72">
                  <c:v>96549</c:v>
                </c:pt>
                <c:pt idx="73">
                  <c:v>98687</c:v>
                </c:pt>
                <c:pt idx="74">
                  <c:v>99079</c:v>
                </c:pt>
                <c:pt idx="75">
                  <c:v>105522</c:v>
                </c:pt>
                <c:pt idx="76">
                  <c:v>113757</c:v>
                </c:pt>
                <c:pt idx="77">
                  <c:v>122640</c:v>
                </c:pt>
                <c:pt idx="78">
                  <c:v>132312</c:v>
                </c:pt>
                <c:pt idx="79">
                  <c:v>141121</c:v>
                </c:pt>
                <c:pt idx="80">
                  <c:v>143362</c:v>
                </c:pt>
                <c:pt idx="81">
                  <c:v>143675</c:v>
                </c:pt>
                <c:pt idx="82">
                  <c:v>150777</c:v>
                </c:pt>
                <c:pt idx="83">
                  <c:v>159202</c:v>
                </c:pt>
                <c:pt idx="84">
                  <c:v>167868</c:v>
                </c:pt>
                <c:pt idx="85">
                  <c:v>175773</c:v>
                </c:pt>
                <c:pt idx="86">
                  <c:v>181683</c:v>
                </c:pt>
                <c:pt idx="87">
                  <c:v>182715</c:v>
                </c:pt>
                <c:pt idx="88">
                  <c:v>182808</c:v>
                </c:pt>
                <c:pt idx="89">
                  <c:v>187148</c:v>
                </c:pt>
                <c:pt idx="90">
                  <c:v>194884</c:v>
                </c:pt>
                <c:pt idx="91">
                  <c:v>203606</c:v>
                </c:pt>
                <c:pt idx="92">
                  <c:v>212529</c:v>
                </c:pt>
                <c:pt idx="93">
                  <c:v>213907</c:v>
                </c:pt>
                <c:pt idx="94">
                  <c:v>214288</c:v>
                </c:pt>
                <c:pt idx="95">
                  <c:v>214290</c:v>
                </c:pt>
                <c:pt idx="96">
                  <c:v>214361</c:v>
                </c:pt>
                <c:pt idx="97">
                  <c:v>219615</c:v>
                </c:pt>
                <c:pt idx="98">
                  <c:v>229162</c:v>
                </c:pt>
                <c:pt idx="99">
                  <c:v>242125</c:v>
                </c:pt>
                <c:pt idx="100">
                  <c:v>254709</c:v>
                </c:pt>
                <c:pt idx="101">
                  <c:v>257435</c:v>
                </c:pt>
                <c:pt idx="102">
                  <c:v>257890</c:v>
                </c:pt>
                <c:pt idx="103">
                  <c:v>267782</c:v>
                </c:pt>
                <c:pt idx="104">
                  <c:v>279219</c:v>
                </c:pt>
                <c:pt idx="105">
                  <c:v>291477</c:v>
                </c:pt>
                <c:pt idx="106">
                  <c:v>304230</c:v>
                </c:pt>
                <c:pt idx="107">
                  <c:v>314334</c:v>
                </c:pt>
                <c:pt idx="108">
                  <c:v>315004</c:v>
                </c:pt>
                <c:pt idx="109">
                  <c:v>315167</c:v>
                </c:pt>
                <c:pt idx="110">
                  <c:v>322988</c:v>
                </c:pt>
                <c:pt idx="111">
                  <c:v>332101</c:v>
                </c:pt>
                <c:pt idx="112">
                  <c:v>341609</c:v>
                </c:pt>
                <c:pt idx="113">
                  <c:v>351727</c:v>
                </c:pt>
                <c:pt idx="114">
                  <c:v>359213</c:v>
                </c:pt>
                <c:pt idx="115">
                  <c:v>359920</c:v>
                </c:pt>
                <c:pt idx="116">
                  <c:v>360105</c:v>
                </c:pt>
                <c:pt idx="117">
                  <c:v>366886</c:v>
                </c:pt>
                <c:pt idx="118">
                  <c:v>375754</c:v>
                </c:pt>
                <c:pt idx="119">
                  <c:v>385614</c:v>
                </c:pt>
                <c:pt idx="120">
                  <c:v>396383</c:v>
                </c:pt>
                <c:pt idx="121">
                  <c:v>403209</c:v>
                </c:pt>
                <c:pt idx="122">
                  <c:v>403672</c:v>
                </c:pt>
                <c:pt idx="123">
                  <c:v>403796</c:v>
                </c:pt>
                <c:pt idx="124">
                  <c:v>409163</c:v>
                </c:pt>
                <c:pt idx="125">
                  <c:v>417137</c:v>
                </c:pt>
                <c:pt idx="126">
                  <c:v>427556</c:v>
                </c:pt>
                <c:pt idx="127">
                  <c:v>439507</c:v>
                </c:pt>
                <c:pt idx="128">
                  <c:v>448864</c:v>
                </c:pt>
                <c:pt idx="129">
                  <c:v>449649</c:v>
                </c:pt>
                <c:pt idx="130">
                  <c:v>449950</c:v>
                </c:pt>
                <c:pt idx="131">
                  <c:v>458972</c:v>
                </c:pt>
                <c:pt idx="132">
                  <c:v>470132</c:v>
                </c:pt>
                <c:pt idx="133">
                  <c:v>481069</c:v>
                </c:pt>
                <c:pt idx="134">
                  <c:v>492019</c:v>
                </c:pt>
                <c:pt idx="135">
                  <c:v>500197</c:v>
                </c:pt>
                <c:pt idx="136">
                  <c:v>500990</c:v>
                </c:pt>
                <c:pt idx="137">
                  <c:v>501154</c:v>
                </c:pt>
                <c:pt idx="138">
                  <c:v>508076</c:v>
                </c:pt>
                <c:pt idx="139">
                  <c:v>517389</c:v>
                </c:pt>
                <c:pt idx="140">
                  <c:v>527314</c:v>
                </c:pt>
                <c:pt idx="141">
                  <c:v>538901</c:v>
                </c:pt>
                <c:pt idx="142">
                  <c:v>548415</c:v>
                </c:pt>
                <c:pt idx="143">
                  <c:v>549559</c:v>
                </c:pt>
                <c:pt idx="144">
                  <c:v>549765</c:v>
                </c:pt>
                <c:pt idx="145">
                  <c:v>559601</c:v>
                </c:pt>
                <c:pt idx="146">
                  <c:v>572331</c:v>
                </c:pt>
                <c:pt idx="147">
                  <c:v>585003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zařízení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List1!$E$1:$EV$1</c:f>
              <c:strCache>
                <c:ptCount val="148"/>
                <c:pt idx="0">
                  <c:v>30-XII.</c:v>
                </c:pt>
                <c:pt idx="1">
                  <c:v>31-XII.</c:v>
                </c:pt>
                <c:pt idx="2">
                  <c:v>1-I.</c:v>
                </c:pt>
                <c:pt idx="3">
                  <c:v>2-I.</c:v>
                </c:pt>
                <c:pt idx="4">
                  <c:v>3-I.</c:v>
                </c:pt>
                <c:pt idx="5">
                  <c:v>4-I.</c:v>
                </c:pt>
                <c:pt idx="6">
                  <c:v>5-I.</c:v>
                </c:pt>
                <c:pt idx="7">
                  <c:v>6-I.</c:v>
                </c:pt>
                <c:pt idx="8">
                  <c:v>7-I.</c:v>
                </c:pt>
                <c:pt idx="9">
                  <c:v>8-I.</c:v>
                </c:pt>
                <c:pt idx="10">
                  <c:v>9-I.</c:v>
                </c:pt>
                <c:pt idx="11">
                  <c:v>10-I.</c:v>
                </c:pt>
                <c:pt idx="12">
                  <c:v>11-I.</c:v>
                </c:pt>
                <c:pt idx="13">
                  <c:v>12-I.</c:v>
                </c:pt>
                <c:pt idx="14">
                  <c:v>13-I.</c:v>
                </c:pt>
                <c:pt idx="15">
                  <c:v>14-I.</c:v>
                </c:pt>
                <c:pt idx="16">
                  <c:v>15-I.</c:v>
                </c:pt>
                <c:pt idx="17">
                  <c:v>16-I.</c:v>
                </c:pt>
                <c:pt idx="18">
                  <c:v>17-I.</c:v>
                </c:pt>
                <c:pt idx="19">
                  <c:v>18-I.</c:v>
                </c:pt>
                <c:pt idx="20">
                  <c:v>19-I.</c:v>
                </c:pt>
                <c:pt idx="21">
                  <c:v>20-I.</c:v>
                </c:pt>
                <c:pt idx="22">
                  <c:v>21-I.</c:v>
                </c:pt>
                <c:pt idx="23">
                  <c:v>22-I.</c:v>
                </c:pt>
                <c:pt idx="24">
                  <c:v>23-I.</c:v>
                </c:pt>
                <c:pt idx="25">
                  <c:v>24-I.</c:v>
                </c:pt>
                <c:pt idx="26">
                  <c:v>25-I.</c:v>
                </c:pt>
                <c:pt idx="27">
                  <c:v>26-I.</c:v>
                </c:pt>
                <c:pt idx="28">
                  <c:v>27-I.</c:v>
                </c:pt>
                <c:pt idx="29">
                  <c:v>28-I.</c:v>
                </c:pt>
                <c:pt idx="30">
                  <c:v>29-I.</c:v>
                </c:pt>
                <c:pt idx="31">
                  <c:v>30-I.</c:v>
                </c:pt>
                <c:pt idx="32">
                  <c:v>31-I.</c:v>
                </c:pt>
                <c:pt idx="33">
                  <c:v>1-II.</c:v>
                </c:pt>
                <c:pt idx="34">
                  <c:v>2-II.</c:v>
                </c:pt>
                <c:pt idx="35">
                  <c:v>3-II.</c:v>
                </c:pt>
                <c:pt idx="36">
                  <c:v>4-II.</c:v>
                </c:pt>
                <c:pt idx="37">
                  <c:v>5-II.</c:v>
                </c:pt>
                <c:pt idx="38">
                  <c:v>6-II.</c:v>
                </c:pt>
                <c:pt idx="39">
                  <c:v>7-II.</c:v>
                </c:pt>
                <c:pt idx="40">
                  <c:v>8-II.</c:v>
                </c:pt>
                <c:pt idx="41">
                  <c:v>9-II.</c:v>
                </c:pt>
                <c:pt idx="42">
                  <c:v>10-II.</c:v>
                </c:pt>
                <c:pt idx="43">
                  <c:v>11-II.</c:v>
                </c:pt>
                <c:pt idx="44">
                  <c:v>12-II.</c:v>
                </c:pt>
                <c:pt idx="45">
                  <c:v>13-II.</c:v>
                </c:pt>
                <c:pt idx="46">
                  <c:v>14-II.</c:v>
                </c:pt>
                <c:pt idx="47">
                  <c:v>15-II.</c:v>
                </c:pt>
                <c:pt idx="48">
                  <c:v>16-II.</c:v>
                </c:pt>
                <c:pt idx="49">
                  <c:v>17-II.</c:v>
                </c:pt>
                <c:pt idx="50">
                  <c:v>18-II.</c:v>
                </c:pt>
                <c:pt idx="51">
                  <c:v>19-II.</c:v>
                </c:pt>
                <c:pt idx="52">
                  <c:v>20-II.</c:v>
                </c:pt>
                <c:pt idx="53">
                  <c:v>21-II.</c:v>
                </c:pt>
                <c:pt idx="54">
                  <c:v>22-II.</c:v>
                </c:pt>
                <c:pt idx="55">
                  <c:v>23-II.</c:v>
                </c:pt>
                <c:pt idx="56">
                  <c:v>24-II.</c:v>
                </c:pt>
                <c:pt idx="57">
                  <c:v>25-II.</c:v>
                </c:pt>
                <c:pt idx="58">
                  <c:v>26-II.</c:v>
                </c:pt>
                <c:pt idx="59">
                  <c:v>27-II.</c:v>
                </c:pt>
                <c:pt idx="60">
                  <c:v>28-II.</c:v>
                </c:pt>
                <c:pt idx="61">
                  <c:v>1-III.</c:v>
                </c:pt>
                <c:pt idx="62">
                  <c:v>2-III.</c:v>
                </c:pt>
                <c:pt idx="63">
                  <c:v>3-III.</c:v>
                </c:pt>
                <c:pt idx="64">
                  <c:v>4-III.</c:v>
                </c:pt>
                <c:pt idx="65">
                  <c:v>5-III.</c:v>
                </c:pt>
                <c:pt idx="66">
                  <c:v>6-III.</c:v>
                </c:pt>
                <c:pt idx="67">
                  <c:v>7-III.</c:v>
                </c:pt>
                <c:pt idx="68">
                  <c:v>8-III.</c:v>
                </c:pt>
                <c:pt idx="69">
                  <c:v>9-III.</c:v>
                </c:pt>
                <c:pt idx="70">
                  <c:v>10-III.</c:v>
                </c:pt>
                <c:pt idx="71">
                  <c:v>11-III.</c:v>
                </c:pt>
                <c:pt idx="72">
                  <c:v>12-III.</c:v>
                </c:pt>
                <c:pt idx="73">
                  <c:v>13-III.</c:v>
                </c:pt>
                <c:pt idx="74">
                  <c:v>14-III.</c:v>
                </c:pt>
                <c:pt idx="75">
                  <c:v>15-III.</c:v>
                </c:pt>
                <c:pt idx="76">
                  <c:v>16-III.</c:v>
                </c:pt>
                <c:pt idx="77">
                  <c:v>17-III.</c:v>
                </c:pt>
                <c:pt idx="78">
                  <c:v>18-III.</c:v>
                </c:pt>
                <c:pt idx="79">
                  <c:v>19-III.</c:v>
                </c:pt>
                <c:pt idx="80">
                  <c:v>20-III.</c:v>
                </c:pt>
                <c:pt idx="81">
                  <c:v>21-III.</c:v>
                </c:pt>
                <c:pt idx="82">
                  <c:v>22-III.</c:v>
                </c:pt>
                <c:pt idx="83">
                  <c:v>23-III.</c:v>
                </c:pt>
                <c:pt idx="84">
                  <c:v>24-III.</c:v>
                </c:pt>
                <c:pt idx="85">
                  <c:v>25-III.</c:v>
                </c:pt>
                <c:pt idx="86">
                  <c:v>26-III.</c:v>
                </c:pt>
                <c:pt idx="87">
                  <c:v>27-III.</c:v>
                </c:pt>
                <c:pt idx="88">
                  <c:v>28-III.</c:v>
                </c:pt>
                <c:pt idx="89">
                  <c:v>29-III.</c:v>
                </c:pt>
                <c:pt idx="90">
                  <c:v>30-III.</c:v>
                </c:pt>
                <c:pt idx="91">
                  <c:v>31-III.</c:v>
                </c:pt>
                <c:pt idx="92">
                  <c:v>1-IV.</c:v>
                </c:pt>
                <c:pt idx="93">
                  <c:v>2-IV.</c:v>
                </c:pt>
                <c:pt idx="94">
                  <c:v>3-IV.</c:v>
                </c:pt>
                <c:pt idx="95">
                  <c:v>4-IV.</c:v>
                </c:pt>
                <c:pt idx="96">
                  <c:v>5-IV.</c:v>
                </c:pt>
                <c:pt idx="97">
                  <c:v>6-IV.</c:v>
                </c:pt>
                <c:pt idx="98">
                  <c:v>7-IV.</c:v>
                </c:pt>
                <c:pt idx="99">
                  <c:v>8-IV.</c:v>
                </c:pt>
                <c:pt idx="100">
                  <c:v>9-IV.</c:v>
                </c:pt>
                <c:pt idx="101">
                  <c:v>10-IV.</c:v>
                </c:pt>
                <c:pt idx="102">
                  <c:v>11-IV.</c:v>
                </c:pt>
                <c:pt idx="103">
                  <c:v>12-IV.</c:v>
                </c:pt>
                <c:pt idx="104">
                  <c:v>13-IV.</c:v>
                </c:pt>
                <c:pt idx="105">
                  <c:v>14-IV.</c:v>
                </c:pt>
                <c:pt idx="106">
                  <c:v>15-IV.</c:v>
                </c:pt>
                <c:pt idx="107">
                  <c:v>16-IV.</c:v>
                </c:pt>
                <c:pt idx="108">
                  <c:v>17-IV.</c:v>
                </c:pt>
                <c:pt idx="109">
                  <c:v>18-IV.</c:v>
                </c:pt>
                <c:pt idx="110">
                  <c:v>19-IV.</c:v>
                </c:pt>
                <c:pt idx="111">
                  <c:v>20-IV.</c:v>
                </c:pt>
                <c:pt idx="112">
                  <c:v>21-IV.</c:v>
                </c:pt>
                <c:pt idx="113">
                  <c:v>22-IV.</c:v>
                </c:pt>
                <c:pt idx="114">
                  <c:v>23-IV.</c:v>
                </c:pt>
                <c:pt idx="115">
                  <c:v>24-IV.</c:v>
                </c:pt>
                <c:pt idx="116">
                  <c:v>25-IV.</c:v>
                </c:pt>
                <c:pt idx="117">
                  <c:v>26-IV.</c:v>
                </c:pt>
                <c:pt idx="118">
                  <c:v>27-IV.</c:v>
                </c:pt>
                <c:pt idx="119">
                  <c:v>28-IV.</c:v>
                </c:pt>
                <c:pt idx="120">
                  <c:v>29-IV.</c:v>
                </c:pt>
                <c:pt idx="121">
                  <c:v>30-IV.</c:v>
                </c:pt>
                <c:pt idx="122">
                  <c:v>1-V.</c:v>
                </c:pt>
                <c:pt idx="123">
                  <c:v>2-V.</c:v>
                </c:pt>
                <c:pt idx="124">
                  <c:v>3-V.</c:v>
                </c:pt>
                <c:pt idx="125">
                  <c:v>4-V.</c:v>
                </c:pt>
                <c:pt idx="126">
                  <c:v>5-V.</c:v>
                </c:pt>
                <c:pt idx="127">
                  <c:v>6-V.</c:v>
                </c:pt>
                <c:pt idx="128">
                  <c:v>7-V.</c:v>
                </c:pt>
                <c:pt idx="129">
                  <c:v>8-V.</c:v>
                </c:pt>
                <c:pt idx="130">
                  <c:v>9-V.</c:v>
                </c:pt>
                <c:pt idx="131">
                  <c:v>10-V.</c:v>
                </c:pt>
                <c:pt idx="132">
                  <c:v>11-V.</c:v>
                </c:pt>
                <c:pt idx="133">
                  <c:v>12-V.</c:v>
                </c:pt>
                <c:pt idx="134">
                  <c:v>13-V.</c:v>
                </c:pt>
                <c:pt idx="135">
                  <c:v>14-V.</c:v>
                </c:pt>
                <c:pt idx="136">
                  <c:v>15-V.</c:v>
                </c:pt>
                <c:pt idx="137">
                  <c:v>16-V.</c:v>
                </c:pt>
                <c:pt idx="138">
                  <c:v>17-V.</c:v>
                </c:pt>
                <c:pt idx="139">
                  <c:v>18-V.</c:v>
                </c:pt>
                <c:pt idx="140">
                  <c:v>19-V.</c:v>
                </c:pt>
                <c:pt idx="141">
                  <c:v>20-V.</c:v>
                </c:pt>
                <c:pt idx="142">
                  <c:v>21-V.</c:v>
                </c:pt>
                <c:pt idx="143">
                  <c:v>22-V.</c:v>
                </c:pt>
                <c:pt idx="144">
                  <c:v>23-V.</c:v>
                </c:pt>
                <c:pt idx="145">
                  <c:v>24-V.</c:v>
                </c:pt>
                <c:pt idx="146">
                  <c:v>25-V.</c:v>
                </c:pt>
                <c:pt idx="147">
                  <c:v>26-V.</c:v>
                </c:pt>
              </c:strCache>
            </c:strRef>
          </c:cat>
          <c:val>
            <c:numRef>
              <c:f>List1!$E$4:$EV$4</c:f>
              <c:numCache>
                <c:formatCode>General</c:formatCode>
                <c:ptCount val="148"/>
                <c:pt idx="0">
                  <c:v>161</c:v>
                </c:pt>
                <c:pt idx="1">
                  <c:v>181</c:v>
                </c:pt>
                <c:pt idx="2">
                  <c:v>181</c:v>
                </c:pt>
                <c:pt idx="3">
                  <c:v>295</c:v>
                </c:pt>
                <c:pt idx="4">
                  <c:v>378</c:v>
                </c:pt>
                <c:pt idx="5">
                  <c:v>420</c:v>
                </c:pt>
                <c:pt idx="6">
                  <c:v>510</c:v>
                </c:pt>
                <c:pt idx="7">
                  <c:v>575</c:v>
                </c:pt>
                <c:pt idx="8">
                  <c:v>663</c:v>
                </c:pt>
                <c:pt idx="9">
                  <c:v>856</c:v>
                </c:pt>
                <c:pt idx="10">
                  <c:v>931</c:v>
                </c:pt>
                <c:pt idx="11">
                  <c:v>966</c:v>
                </c:pt>
                <c:pt idx="12">
                  <c:v>1034</c:v>
                </c:pt>
                <c:pt idx="13">
                  <c:v>1482</c:v>
                </c:pt>
                <c:pt idx="14">
                  <c:v>2047</c:v>
                </c:pt>
                <c:pt idx="15">
                  <c:v>2764</c:v>
                </c:pt>
                <c:pt idx="16">
                  <c:v>3270</c:v>
                </c:pt>
                <c:pt idx="17">
                  <c:v>3632</c:v>
                </c:pt>
                <c:pt idx="18">
                  <c:v>3632</c:v>
                </c:pt>
                <c:pt idx="19">
                  <c:v>4033</c:v>
                </c:pt>
                <c:pt idx="20">
                  <c:v>4481</c:v>
                </c:pt>
                <c:pt idx="21">
                  <c:v>5352</c:v>
                </c:pt>
                <c:pt idx="22">
                  <c:v>6253</c:v>
                </c:pt>
                <c:pt idx="23">
                  <c:v>6597</c:v>
                </c:pt>
                <c:pt idx="24">
                  <c:v>6597</c:v>
                </c:pt>
                <c:pt idx="25">
                  <c:v>6617</c:v>
                </c:pt>
                <c:pt idx="26">
                  <c:v>6775</c:v>
                </c:pt>
                <c:pt idx="27">
                  <c:v>7058</c:v>
                </c:pt>
                <c:pt idx="28">
                  <c:v>7310</c:v>
                </c:pt>
                <c:pt idx="29">
                  <c:v>7559</c:v>
                </c:pt>
                <c:pt idx="30">
                  <c:v>7772</c:v>
                </c:pt>
                <c:pt idx="31">
                  <c:v>7868</c:v>
                </c:pt>
                <c:pt idx="32">
                  <c:v>7908</c:v>
                </c:pt>
                <c:pt idx="33">
                  <c:v>8038</c:v>
                </c:pt>
                <c:pt idx="34">
                  <c:v>8434</c:v>
                </c:pt>
                <c:pt idx="35">
                  <c:v>8765</c:v>
                </c:pt>
                <c:pt idx="36">
                  <c:v>9216</c:v>
                </c:pt>
                <c:pt idx="37">
                  <c:v>9558</c:v>
                </c:pt>
                <c:pt idx="38">
                  <c:v>9558</c:v>
                </c:pt>
                <c:pt idx="39">
                  <c:v>9558</c:v>
                </c:pt>
                <c:pt idx="40">
                  <c:v>9766</c:v>
                </c:pt>
                <c:pt idx="41">
                  <c:v>10246</c:v>
                </c:pt>
                <c:pt idx="42">
                  <c:v>11012</c:v>
                </c:pt>
                <c:pt idx="43">
                  <c:v>12117</c:v>
                </c:pt>
                <c:pt idx="44">
                  <c:v>12910</c:v>
                </c:pt>
                <c:pt idx="45">
                  <c:v>13004</c:v>
                </c:pt>
                <c:pt idx="46">
                  <c:v>13004</c:v>
                </c:pt>
                <c:pt idx="47">
                  <c:v>13294</c:v>
                </c:pt>
                <c:pt idx="48">
                  <c:v>13941</c:v>
                </c:pt>
                <c:pt idx="49">
                  <c:v>14986</c:v>
                </c:pt>
                <c:pt idx="50">
                  <c:v>15985</c:v>
                </c:pt>
                <c:pt idx="51">
                  <c:v>16466</c:v>
                </c:pt>
                <c:pt idx="52">
                  <c:v>16471</c:v>
                </c:pt>
                <c:pt idx="53">
                  <c:v>16486</c:v>
                </c:pt>
                <c:pt idx="54">
                  <c:v>16949</c:v>
                </c:pt>
                <c:pt idx="55">
                  <c:v>17379</c:v>
                </c:pt>
                <c:pt idx="56">
                  <c:v>17791</c:v>
                </c:pt>
                <c:pt idx="57">
                  <c:v>18440</c:v>
                </c:pt>
                <c:pt idx="58">
                  <c:v>18892</c:v>
                </c:pt>
                <c:pt idx="59">
                  <c:v>18902</c:v>
                </c:pt>
                <c:pt idx="60">
                  <c:v>18902</c:v>
                </c:pt>
                <c:pt idx="61">
                  <c:v>19076</c:v>
                </c:pt>
                <c:pt idx="62">
                  <c:v>19549</c:v>
                </c:pt>
                <c:pt idx="63">
                  <c:v>20137</c:v>
                </c:pt>
                <c:pt idx="64">
                  <c:v>20864</c:v>
                </c:pt>
                <c:pt idx="65">
                  <c:v>21552</c:v>
                </c:pt>
                <c:pt idx="66">
                  <c:v>21574</c:v>
                </c:pt>
                <c:pt idx="67">
                  <c:v>21668</c:v>
                </c:pt>
                <c:pt idx="68">
                  <c:v>22124</c:v>
                </c:pt>
                <c:pt idx="69">
                  <c:v>22610</c:v>
                </c:pt>
                <c:pt idx="70">
                  <c:v>23399</c:v>
                </c:pt>
                <c:pt idx="71">
                  <c:v>24665</c:v>
                </c:pt>
                <c:pt idx="72">
                  <c:v>25677</c:v>
                </c:pt>
                <c:pt idx="73">
                  <c:v>26109</c:v>
                </c:pt>
                <c:pt idx="74">
                  <c:v>26247</c:v>
                </c:pt>
                <c:pt idx="75">
                  <c:v>27032</c:v>
                </c:pt>
                <c:pt idx="76">
                  <c:v>27844</c:v>
                </c:pt>
                <c:pt idx="77">
                  <c:v>28665</c:v>
                </c:pt>
                <c:pt idx="78">
                  <c:v>29637</c:v>
                </c:pt>
                <c:pt idx="79">
                  <c:v>30364</c:v>
                </c:pt>
                <c:pt idx="80">
                  <c:v>30778</c:v>
                </c:pt>
                <c:pt idx="81">
                  <c:v>30836</c:v>
                </c:pt>
                <c:pt idx="82">
                  <c:v>31057</c:v>
                </c:pt>
                <c:pt idx="83">
                  <c:v>31337</c:v>
                </c:pt>
                <c:pt idx="84">
                  <c:v>31946</c:v>
                </c:pt>
                <c:pt idx="85">
                  <c:v>32882</c:v>
                </c:pt>
                <c:pt idx="86">
                  <c:v>34014</c:v>
                </c:pt>
                <c:pt idx="87">
                  <c:v>34317</c:v>
                </c:pt>
                <c:pt idx="88">
                  <c:v>34372</c:v>
                </c:pt>
                <c:pt idx="89">
                  <c:v>34613</c:v>
                </c:pt>
                <c:pt idx="90">
                  <c:v>34988</c:v>
                </c:pt>
                <c:pt idx="91">
                  <c:v>35733</c:v>
                </c:pt>
                <c:pt idx="92">
                  <c:v>37880</c:v>
                </c:pt>
                <c:pt idx="93">
                  <c:v>38952</c:v>
                </c:pt>
                <c:pt idx="94">
                  <c:v>39727</c:v>
                </c:pt>
                <c:pt idx="95">
                  <c:v>39877</c:v>
                </c:pt>
                <c:pt idx="96">
                  <c:v>39879</c:v>
                </c:pt>
                <c:pt idx="97">
                  <c:v>40603</c:v>
                </c:pt>
                <c:pt idx="98">
                  <c:v>41311</c:v>
                </c:pt>
                <c:pt idx="99">
                  <c:v>43421</c:v>
                </c:pt>
                <c:pt idx="100">
                  <c:v>45196</c:v>
                </c:pt>
                <c:pt idx="101">
                  <c:v>45729</c:v>
                </c:pt>
                <c:pt idx="102">
                  <c:v>45789</c:v>
                </c:pt>
                <c:pt idx="103">
                  <c:v>46494</c:v>
                </c:pt>
                <c:pt idx="104">
                  <c:v>46909</c:v>
                </c:pt>
                <c:pt idx="105">
                  <c:v>47790</c:v>
                </c:pt>
                <c:pt idx="106">
                  <c:v>49091</c:v>
                </c:pt>
                <c:pt idx="107">
                  <c:v>50505</c:v>
                </c:pt>
                <c:pt idx="108">
                  <c:v>51664</c:v>
                </c:pt>
                <c:pt idx="109">
                  <c:v>52108</c:v>
                </c:pt>
                <c:pt idx="110">
                  <c:v>53780</c:v>
                </c:pt>
                <c:pt idx="111">
                  <c:v>54870</c:v>
                </c:pt>
                <c:pt idx="112">
                  <c:v>55568</c:v>
                </c:pt>
                <c:pt idx="113">
                  <c:v>57562</c:v>
                </c:pt>
                <c:pt idx="114">
                  <c:v>59396</c:v>
                </c:pt>
                <c:pt idx="115">
                  <c:v>60108</c:v>
                </c:pt>
                <c:pt idx="116">
                  <c:v>60169</c:v>
                </c:pt>
                <c:pt idx="117">
                  <c:v>60623</c:v>
                </c:pt>
                <c:pt idx="118">
                  <c:v>61277</c:v>
                </c:pt>
                <c:pt idx="119">
                  <c:v>61981</c:v>
                </c:pt>
                <c:pt idx="120">
                  <c:v>64520</c:v>
                </c:pt>
                <c:pt idx="121">
                  <c:v>66505</c:v>
                </c:pt>
                <c:pt idx="122">
                  <c:v>66725</c:v>
                </c:pt>
                <c:pt idx="123">
                  <c:v>66944</c:v>
                </c:pt>
                <c:pt idx="124">
                  <c:v>67555</c:v>
                </c:pt>
                <c:pt idx="125">
                  <c:v>68132</c:v>
                </c:pt>
                <c:pt idx="126">
                  <c:v>68900</c:v>
                </c:pt>
                <c:pt idx="127">
                  <c:v>71416</c:v>
                </c:pt>
                <c:pt idx="128">
                  <c:v>74009</c:v>
                </c:pt>
                <c:pt idx="129">
                  <c:v>74598</c:v>
                </c:pt>
                <c:pt idx="130">
                  <c:v>74658</c:v>
                </c:pt>
                <c:pt idx="131">
                  <c:v>75829</c:v>
                </c:pt>
                <c:pt idx="132">
                  <c:v>76957</c:v>
                </c:pt>
                <c:pt idx="133">
                  <c:v>78402</c:v>
                </c:pt>
                <c:pt idx="134">
                  <c:v>81151</c:v>
                </c:pt>
                <c:pt idx="135">
                  <c:v>82885</c:v>
                </c:pt>
                <c:pt idx="136">
                  <c:v>83434</c:v>
                </c:pt>
                <c:pt idx="137">
                  <c:v>83795</c:v>
                </c:pt>
                <c:pt idx="138">
                  <c:v>85077</c:v>
                </c:pt>
                <c:pt idx="139">
                  <c:v>86467</c:v>
                </c:pt>
                <c:pt idx="140">
                  <c:v>88392</c:v>
                </c:pt>
                <c:pt idx="141">
                  <c:v>90972</c:v>
                </c:pt>
                <c:pt idx="142">
                  <c:v>92991</c:v>
                </c:pt>
                <c:pt idx="143">
                  <c:v>93459</c:v>
                </c:pt>
                <c:pt idx="144">
                  <c:v>93965</c:v>
                </c:pt>
                <c:pt idx="145">
                  <c:v>95209</c:v>
                </c:pt>
                <c:pt idx="146">
                  <c:v>96598</c:v>
                </c:pt>
                <c:pt idx="147">
                  <c:v>98305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049283221929"/>
          <c:y val="0.13981441461723335"/>
          <c:w val="0.15528177403813997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208516011987866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Karlovarský kraj</c:v>
                </c:pt>
                <c:pt idx="4">
                  <c:v>Jihomoravský kraj</c:v>
                </c:pt>
                <c:pt idx="5">
                  <c:v>Kraj Vysočina</c:v>
                </c:pt>
                <c:pt idx="6">
                  <c:v>ČR</c:v>
                </c:pt>
                <c:pt idx="7">
                  <c:v>Ústecký kraj</c:v>
                </c:pt>
                <c:pt idx="8">
                  <c:v>Zlínský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41.740819299999998</c:v>
                </c:pt>
                <c:pt idx="1">
                  <c:v>36.764324090000002</c:v>
                </c:pt>
                <c:pt idx="2">
                  <c:v>36.032109339999998</c:v>
                </c:pt>
                <c:pt idx="3">
                  <c:v>34.852426260000001</c:v>
                </c:pt>
                <c:pt idx="4">
                  <c:v>34.478431430000001</c:v>
                </c:pt>
                <c:pt idx="5">
                  <c:v>34.365395049999997</c:v>
                </c:pt>
                <c:pt idx="6">
                  <c:v>34.039188070000002</c:v>
                </c:pt>
                <c:pt idx="7">
                  <c:v>34.028841960000001</c:v>
                </c:pt>
                <c:pt idx="8">
                  <c:v>34.005264439999998</c:v>
                </c:pt>
                <c:pt idx="9">
                  <c:v>33.371458160000003</c:v>
                </c:pt>
                <c:pt idx="10">
                  <c:v>33.355772889999997</c:v>
                </c:pt>
                <c:pt idx="11">
                  <c:v>32.347166319999999</c:v>
                </c:pt>
                <c:pt idx="12">
                  <c:v>31.227908410000001</c:v>
                </c:pt>
                <c:pt idx="13">
                  <c:v>29.804573340000001</c:v>
                </c:pt>
                <c:pt idx="14">
                  <c:v>28.15034653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Pardubický kraj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36.063727800000002</c:v>
                </c:pt>
                <c:pt idx="1">
                  <c:v>35.511093899999999</c:v>
                </c:pt>
                <c:pt idx="2">
                  <c:v>35.393779600000002</c:v>
                </c:pt>
                <c:pt idx="3">
                  <c:v>34.715374699999998</c:v>
                </c:pt>
                <c:pt idx="4">
                  <c:v>34.331477499999998</c:v>
                </c:pt>
                <c:pt idx="5">
                  <c:v>34.039188099999997</c:v>
                </c:pt>
                <c:pt idx="6">
                  <c:v>33.819615900000002</c:v>
                </c:pt>
                <c:pt idx="7">
                  <c:v>33.6927424</c:v>
                </c:pt>
                <c:pt idx="8">
                  <c:v>33.393622399999998</c:v>
                </c:pt>
                <c:pt idx="9">
                  <c:v>33.125106799999998</c:v>
                </c:pt>
                <c:pt idx="10">
                  <c:v>32.908434900000003</c:v>
                </c:pt>
                <c:pt idx="11">
                  <c:v>32.217448500000003</c:v>
                </c:pt>
                <c:pt idx="12">
                  <c:v>32.1722319</c:v>
                </c:pt>
                <c:pt idx="13">
                  <c:v>31.962528899999999</c:v>
                </c:pt>
                <c:pt idx="14">
                  <c:v>31.4841935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27.05.2021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91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146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26. 5.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926535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644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1 318 728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3 606 223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4 924 951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981268"/>
            <a:ext cx="1228553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5 685 110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324476" y="1068692"/>
            <a:ext cx="2952250" cy="3028756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3 005 760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211 200 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91 200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3 698 450 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2 486 250 </a:t>
            </a:r>
          </a:p>
          <a:p>
            <a:r>
              <a:rPr lang="cs-CZ" sz="1600" dirty="0"/>
              <a:t>Moderna		307 200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650 000 </a:t>
            </a:r>
          </a:p>
        </p:txBody>
      </p:sp>
    </p:spTree>
    <p:extLst>
      <p:ext uri="{BB962C8B-B14F-4D97-AF65-F5344CB8AC3E}">
        <p14:creationId xmlns:p14="http://schemas.microsoft.com/office/powerpoint/2010/main" val="266384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665060"/>
            <a:ext cx="118389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72 %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585 000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443 000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14 % senioři 80+ a 42 % senioři ve věkové kategorii 70–79 let, 15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08297D12-6491-4910-83D4-6FED1FC24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98395"/>
              </p:ext>
            </p:extLst>
          </p:nvPr>
        </p:nvGraphicFramePr>
        <p:xfrm>
          <a:off x="5534025" y="1962943"/>
          <a:ext cx="6457950" cy="4590240"/>
        </p:xfrm>
        <a:graphic>
          <a:graphicData uri="http://schemas.openxmlformats.org/drawingml/2006/table">
            <a:tbl>
              <a:tblPr/>
              <a:tblGrid>
                <a:gridCol w="1291590">
                  <a:extLst>
                    <a:ext uri="{9D8B030D-6E8A-4147-A177-3AD203B41FA5}">
                      <a16:colId xmlns:a16="http://schemas.microsoft.com/office/drawing/2014/main" val="4224405259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567138156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4037354992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633497061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830033671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3758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72987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626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62328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89869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91882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5750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2130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6468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1593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6690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1745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882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9533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05078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2A5807-3455-460B-8E02-9E5D901E2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1072"/>
              </p:ext>
            </p:extLst>
          </p:nvPr>
        </p:nvGraphicFramePr>
        <p:xfrm>
          <a:off x="3124199" y="1962943"/>
          <a:ext cx="1190625" cy="4590240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2145790814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171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1223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491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74405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9205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74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764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68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23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5793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2752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50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241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1351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0353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26. 5. 2021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57827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440 (61,4 %)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9 331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23 599 (35,5 %)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15 489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7 892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10 144 (15,3 %)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5 944 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20 767 (43,2 %)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12 263 (25,5 %)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4 526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(66,2 %)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5 041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9 815 (37,9 %)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5 684 (22,0 %)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2 228 (8,6 %)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3 118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2 592 (13,8 %)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7 960 (42,5 %)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5 062 (27,0 %)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1 734 (9,3 %)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1 392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1 748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8 012 (41,2 %)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6 227 (32,0 %)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1 992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1 466 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2 913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11 060 (43,8 %)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6 239 (24,7 %)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2 239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2 779 (11,0 %)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5 135 (18,6 %)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10 060 (36,4 %)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6 001 (21,7 %)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2 941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3 519 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5 214 (13,7 %)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17 239 (45,1 %)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9 030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3 041 (8,0 %)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3 661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5 345 (16,9 %)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14 236 (45,0 %)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6 555 (20,7 %)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2 494 (7,9 %)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3 009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2 757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8 332 (45,1 %)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4 453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1 651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1 273 (6,9 %)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12 173 (14,2 %)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40 443 (47,1 %)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20 387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6 693 (7,8 %)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6 251 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6 375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23 575 (48,2 %)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12 228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3 613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3 075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14 257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26 518 (44,7 %)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11 137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3 721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3 645 (6,1 %)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 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11 913 (16,7 %)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28 545 (40,1 %)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15 069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7 406 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8 200 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3 579 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90 738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250 161 (42,8 %)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135 824 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52 222 (8,9 %)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56 058 (9,6 %)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26. 5.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564096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78293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76666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35896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9004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4 241 643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585 003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0B0C0F8-682E-4C92-BA75-F335FF183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453542"/>
              </p:ext>
            </p:extLst>
          </p:nvPr>
        </p:nvGraphicFramePr>
        <p:xfrm>
          <a:off x="2447923" y="1410493"/>
          <a:ext cx="7829550" cy="4703700"/>
        </p:xfrm>
        <a:graphic>
          <a:graphicData uri="http://schemas.openxmlformats.org/drawingml/2006/table">
            <a:tbl>
              <a:tblPr/>
              <a:tblGrid>
                <a:gridCol w="1304925">
                  <a:extLst>
                    <a:ext uri="{9D8B030D-6E8A-4147-A177-3AD203B41FA5}">
                      <a16:colId xmlns:a16="http://schemas.microsoft.com/office/drawing/2014/main" val="2305997058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7014027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95712526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074846187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072684058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913069759"/>
                    </a:ext>
                  </a:extLst>
                </a:gridCol>
              </a:tblGrid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84438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081293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38308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62048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442593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67589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029162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647279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04192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166094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16931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137970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185182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148415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039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3394315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583637"/>
              </p:ext>
            </p:extLst>
          </p:nvPr>
        </p:nvGraphicFramePr>
        <p:xfrm>
          <a:off x="634134" y="812546"/>
          <a:ext cx="10938740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0850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4041696953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699 154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66 455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22 845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788 454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477 922 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48 077 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732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282 923 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25 886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2 367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243 141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18 740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5 836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114 694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19 445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306 868 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25 230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27 680 (7,7 %)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159 150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27 656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3 439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232 689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38 185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2 999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177 029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31 639 (15,0 %)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2 760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205 261 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18 466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2 980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461 073 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85 947 (15,5 %)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7 613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230 068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48 866 (17,4 %)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1 714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206 895 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59 278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2 068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444 776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71 133 (13,4 %)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14 931 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4 241 643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585 003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98 305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4 924 951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76173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18 %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(25 %),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360037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95958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557 275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202 499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102 226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412 130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174 869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3 642 798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278 017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197 271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197 239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397 879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203 956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155 835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393 541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32,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32,00–34,99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35,00–37,99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38,0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91842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158410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32,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32,00–33,99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34,00–35,99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8045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183 511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194 950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283 626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100 698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3 642 798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392 543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167 118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59 356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120204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16C1CB2-9B11-4E96-97B7-C3DAB472C60E}"/>
              </a:ext>
            </a:extLst>
          </p:cNvPr>
          <p:cNvGraphicFramePr>
            <a:graphicFrameLocks noGrp="1"/>
          </p:cNvGraphicFramePr>
          <p:nvPr/>
        </p:nvGraphicFramePr>
        <p:xfrm>
          <a:off x="2386861" y="1275951"/>
          <a:ext cx="9624165" cy="5287605"/>
        </p:xfrm>
        <a:graphic>
          <a:graphicData uri="http://schemas.openxmlformats.org/drawingml/2006/table">
            <a:tbl>
              <a:tblPr/>
              <a:tblGrid>
                <a:gridCol w="641611">
                  <a:extLst>
                    <a:ext uri="{9D8B030D-6E8A-4147-A177-3AD203B41FA5}">
                      <a16:colId xmlns:a16="http://schemas.microsoft.com/office/drawing/2014/main" val="2294296102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72024085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66472436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7335885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57653297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9931070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71057997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3542082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361375948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6477085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9842081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12387144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96649970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00024426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7843147"/>
                    </a:ext>
                  </a:extLst>
                </a:gridCol>
              </a:tblGrid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7846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274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5685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9174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6638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692037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902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13132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6151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608898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618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5867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7244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10260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973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73905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788 454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466 814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293 462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246 749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199 122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216 046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521 253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252 352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508 486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4 924 951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607 066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625 930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308 323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268 478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133 414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370 247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192 551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263 823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239 630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267 097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523 341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71 040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2 888 701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1 042 971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292 754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171 270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26. 5.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4 924 951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3 642 798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1 318 728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427 512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70 696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dirty="0"/>
              <a:t>33 831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5D76C0B-EEEC-4006-A687-BD459349AD51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1259351"/>
          <a:ext cx="9380168" cy="5295952"/>
        </p:xfrm>
        <a:graphic>
          <a:graphicData uri="http://schemas.openxmlformats.org/drawingml/2006/table">
            <a:tbl>
              <a:tblPr/>
              <a:tblGrid>
                <a:gridCol w="670012">
                  <a:extLst>
                    <a:ext uri="{9D8B030D-6E8A-4147-A177-3AD203B41FA5}">
                      <a16:colId xmlns:a16="http://schemas.microsoft.com/office/drawing/2014/main" val="7227173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593619798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47502932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296983440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556099871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2985556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9955827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23233452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016075256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731623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7034949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40362964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07523981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864185895"/>
                    </a:ext>
                  </a:extLst>
                </a:gridCol>
              </a:tblGrid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20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7395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6845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92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301397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879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437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77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5884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47164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93570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94731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6916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1521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1131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4089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39531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561 561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145 010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466 814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308 323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293 462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253 477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263 823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246 749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199 122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216 046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546 134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521 253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279 322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252 352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523 341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508 486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4 924 951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788 454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526 731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267 717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359 778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273 873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211 428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554 633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280 648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268 241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530 840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26.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6" y="909726"/>
            <a:ext cx="1058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roste podíl očkovaných seniorů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a více let.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4912" y="265113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90842" y="3224452"/>
            <a:ext cx="11210315" cy="267765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>
                <a:solidFill>
                  <a:srgbClr val="FFFFFF"/>
                </a:solidFill>
              </a:rPr>
              <a:t>Jsou očkování zdravotničtí pracovníci (9,9 % celku), klienti a pracovníci sociálních služeb (4,7 %), senioři 80+ (11,1 %), senioři 70-79 let (24,2 %), senioři 60-69 let (17,7 %), chronicky nemocní (3,5 %), pracovníci ve školství (5,4 %), pracovníci kritické infrastruktury (2,9 %), osoby 50-59 let (10,7 %), osoby 40-49 let (8,5 %), osoby 30-39 let (0,9 %) a ostatní (0,5 %).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1992" y="6067148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148619B-04E5-4EE9-A834-6681610A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49278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94173288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6204087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24030846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61705822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10481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882537872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3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5461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34132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117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4419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7502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4784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54639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244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4229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5882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394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319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310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8637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6732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4036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616 389 dávek, z toho 274 997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6335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7E6CFED-DF8B-4124-86C9-A54E955C4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3103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69887244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3383894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94828125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01871346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68148327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95312254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5431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4363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9406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6607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6370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5619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98864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97162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12559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8687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2643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2158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08114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5166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81862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2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6411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83 904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802 662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463 558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1 257 519 dávek, z toho 463 558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7818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0E1A85B-15B4-4614-B95B-7321262A8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88989"/>
              </p:ext>
            </p:extLst>
          </p:nvPr>
        </p:nvGraphicFramePr>
        <p:xfrm>
          <a:off x="2587626" y="1420018"/>
          <a:ext cx="9113688" cy="498384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17268282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6604736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94923651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8293798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25943302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88822501"/>
                    </a:ext>
                  </a:extLst>
                </a:gridCol>
              </a:tblGrid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603945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6036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3722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0221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6493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887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84145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2738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9197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7403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44965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52270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63432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167520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53543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810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3493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533 557 dávek, z toho 74 746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71776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9BCFF28-C804-45D3-AFF0-686F83E2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445361"/>
              </p:ext>
            </p:extLst>
          </p:nvPr>
        </p:nvGraphicFramePr>
        <p:xfrm>
          <a:off x="2584450" y="1429544"/>
          <a:ext cx="9116862" cy="497430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01416162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01923721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9096508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8430128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85286160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27921427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182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3506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258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614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1305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23366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398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4774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5619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25992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5921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00169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977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56809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29067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559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5189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70 477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450 458 dávek, z toho 70 477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31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BE25F9B-5C66-413E-BE16-7DA8B4A2F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10825"/>
              </p:ext>
            </p:extLst>
          </p:nvPr>
        </p:nvGraphicFramePr>
        <p:xfrm>
          <a:off x="2584454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31501088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6319769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87535014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8627419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4851775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85600761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992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57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96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6205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7820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0176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424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2382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6178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04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92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5308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93703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6295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4181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5197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18850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454 084 dávek, z toho 81 597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608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F3A735A-1E32-4436-92A6-30D8F222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00476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38129701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48877499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65139640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19971490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5064344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58997991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640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5187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6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364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2003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4277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711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140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6026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877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3329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9574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2128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205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3459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11127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433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47075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423 553 dávek, z toho 72 593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301667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5F0CBE3-DB58-4CEB-A30D-26819C7F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530787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39200639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7845519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56469073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27713979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13836161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05302261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41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9457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662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3513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543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0550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9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6387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710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9031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6313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608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098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95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282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4797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03108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24 396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473 353 dávek, z toho 82 601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249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89B8C08-BADF-40FD-9BE4-ABA0D4C96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43552"/>
              </p:ext>
            </p:extLst>
          </p:nvPr>
        </p:nvGraphicFramePr>
        <p:xfrm>
          <a:off x="2584450" y="1429544"/>
          <a:ext cx="9116862" cy="497430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83779038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7405982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17428908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5351215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7893982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020467909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5287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0742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619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909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89267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5701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26620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65767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115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1778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3598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6586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465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16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4704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36813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5014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40–45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40–45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40–45 let aplikováno </a:t>
            </a:r>
            <a:r>
              <a:rPr lang="pl-PL" sz="1400" i="1" dirty="0"/>
              <a:t>315 822 dávek, z toho 69 705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609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90610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788 454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235 613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204 905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137 926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80 976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63 349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72 530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60 691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25 710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359 778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64 368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73 489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57 765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44 147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146 772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449 078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116 297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50 782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58 259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73 864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208 044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55 263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137 274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107 057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6 383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4 924 951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1 318 728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3 929 706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1 042 971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463 581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171 270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497 833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70 696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26. 5. 2021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17034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6F12082-97F8-4F3D-BBF0-0ACC6B6C4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144418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40792148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07305565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63547986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487380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61906953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414073906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6869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94340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66728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9409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791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89814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E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8429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2917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88805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1777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25416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78975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7759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2134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64130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0164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46599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35–39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35–39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101 440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35–39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35–39 let aplikováno </a:t>
            </a:r>
            <a:r>
              <a:rPr lang="pl-PL" sz="1400" i="1" dirty="0"/>
              <a:t>150 191 dávek, z toho 45 670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740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9ADD98C9-1CE3-4FEA-848B-A6AC8BDD8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20968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66082824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57244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9103859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50934235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97596424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33736888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72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116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9044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126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C1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4362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278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093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7810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2371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656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3284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1074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3312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737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51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1675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1835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30–35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30–35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30–35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30–35 let aplikováno </a:t>
            </a:r>
            <a:r>
              <a:rPr lang="pl-PL" sz="1400" i="1" dirty="0"/>
              <a:t>100 790 dávek, z toho 33 089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380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7B48814-BE39-4483-AA01-F61606A7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34609"/>
              </p:ext>
            </p:extLst>
          </p:nvPr>
        </p:nvGraphicFramePr>
        <p:xfrm>
          <a:off x="2587626" y="1440974"/>
          <a:ext cx="9113688" cy="496288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79118099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11985003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34173394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91777781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0478209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54596795"/>
                    </a:ext>
                  </a:extLst>
                </a:gridCol>
              </a:tblGrid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03634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4288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1372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38342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12880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289811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3117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8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19572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1518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7436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400740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6663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377606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7499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69902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57392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4259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430 130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463 088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100 698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283 626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183 511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78 144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3 642 798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26. 5. 2021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4 924 951 dávek, z toho 1 318 728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57263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240575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11216"/>
              </p:ext>
            </p:extLst>
          </p:nvPr>
        </p:nvGraphicFramePr>
        <p:xfrm>
          <a:off x="10270837" y="1316917"/>
          <a:ext cx="1721139" cy="4493621"/>
        </p:xfrm>
        <a:graphic>
          <a:graphicData uri="http://schemas.openxmlformats.org/drawingml/2006/table">
            <a:tbl>
              <a:tblPr/>
              <a:tblGrid>
                <a:gridCol w="849812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871327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1 257 519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616 389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533 557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454 084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423 553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387 507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315 822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&lt;30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149 185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72275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115 341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620128"/>
                  </a:ext>
                </a:extLst>
              </a:tr>
              <a:tr h="4085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40182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701027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92854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486 667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351 054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323 207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232 584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151 671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698407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/>
              <a:t>Výkonost očkování v ČR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5DAC6D4-AB3E-4507-8531-718F3899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96" y="576002"/>
            <a:ext cx="9144408" cy="62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291DBE5-C22F-4762-87CE-C8070E4F9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52185"/>
              </p:ext>
            </p:extLst>
          </p:nvPr>
        </p:nvGraphicFramePr>
        <p:xfrm>
          <a:off x="2009774" y="4410868"/>
          <a:ext cx="9982332" cy="1888276"/>
        </p:xfrm>
        <a:graphic>
          <a:graphicData uri="http://schemas.openxmlformats.org/drawingml/2006/table">
            <a:tbl>
              <a:tblPr/>
              <a:tblGrid>
                <a:gridCol w="831861">
                  <a:extLst>
                    <a:ext uri="{9D8B030D-6E8A-4147-A177-3AD203B41FA5}">
                      <a16:colId xmlns:a16="http://schemas.microsoft.com/office/drawing/2014/main" val="4076752125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055972049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310747242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662645069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548306741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977262483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75591253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771336113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997280279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3442826338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1448055912"/>
                    </a:ext>
                  </a:extLst>
                </a:gridCol>
                <a:gridCol w="831861">
                  <a:extLst>
                    <a:ext uri="{9D8B030D-6E8A-4147-A177-3AD203B41FA5}">
                      <a16:colId xmlns:a16="http://schemas.microsoft.com/office/drawing/2014/main" val="2439081406"/>
                    </a:ext>
                  </a:extLst>
                </a:gridCol>
              </a:tblGrid>
              <a:tr h="47206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4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C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2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5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B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729608"/>
                  </a:ext>
                </a:extLst>
              </a:tr>
              <a:tr h="47206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0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1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059643"/>
                  </a:ext>
                </a:extLst>
              </a:tr>
              <a:tr h="47206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C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1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9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0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6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B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1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13315"/>
                  </a:ext>
                </a:extLst>
              </a:tr>
              <a:tr h="472069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C9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F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2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5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7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D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7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0165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26.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84667"/>
              </p:ext>
            </p:extLst>
          </p:nvPr>
        </p:nvGraphicFramePr>
        <p:xfrm>
          <a:off x="215256" y="683163"/>
          <a:ext cx="11776852" cy="5615979"/>
        </p:xfrm>
        <a:graphic>
          <a:graphicData uri="http://schemas.openxmlformats.org/drawingml/2006/table">
            <a:tbl>
              <a:tblPr/>
              <a:tblGrid>
                <a:gridCol w="1791892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045774532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2297660817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3948894938"/>
                    </a:ext>
                  </a:extLst>
                </a:gridCol>
                <a:gridCol w="832080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35–39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30–34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30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544 372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36 180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(8,08 %)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72 338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36 088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(5,37 %)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29 542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29 733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29 240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(4,23 %)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41 934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68 262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86 778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(11,52 %)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96 671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(13,45 %)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17 606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361 938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15 097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18 895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9 942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9 649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12 920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16 463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(2,38 %)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32 012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59 858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82 015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(10,89 %)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92 464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(12,86 %)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12 623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(0,38 %)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182 434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21 083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53 443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26 146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19 893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(3,18 %)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16 813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(2,51 %)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12 777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(1,85 %)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9 922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8 404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(0,94 %)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4 763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4 207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4 983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394 104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8 990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20 027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16 118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18 274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25 975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35 481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71 887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(8,15 %)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117 605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(13,16 %)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69 703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5 876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(0,82 %)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4 168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390 140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(3,65 %)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8 345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18 494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15 574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17 972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(2,87 %)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25 704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35 247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71 717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(8,13 %)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117 525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(13,16 %)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69 649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5 819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(0,81 %)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4 094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3 964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1 533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544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271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234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2 324 071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(21,72 %)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68 876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(15,39 %)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339 104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(32,66 %)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391 145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(58,17 %)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314 849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(50,34 %)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294 549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(43,98 %)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281 044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(40,67 %)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310 716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(35,21 %)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178 361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(19,97 %)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59 727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35 136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50 564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1 318 728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274 997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(61,45 %)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463 558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(44,64 %)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74 746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70 477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81 597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(12,18 %)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72 593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82 601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(9,36 %)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69 705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45 670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33 089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49 695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3 642 799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(34,04 %)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343 873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(76,84 %)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802 662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(77,30 %)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465 891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(69,29 %)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385 326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(61,61 %)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376 146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(56,16 %)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353 637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(51,17 %)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393 317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(44,56 %)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248 066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(27,77 %)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105 397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(13,99 %)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68 225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(9,49 %)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100 259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4 581 275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(42,81 %)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389 043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(86,93 %)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895 027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(86,19 %)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518 097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(77,05 %)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433 142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(69,25 %)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431 854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(64,48 %)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418 358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(60,54 %)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507 138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(57,46 %)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433 933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(48,58 %)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261 878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(34,76 %)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170 772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122 033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7368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26.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832779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7511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16997"/>
              </p:ext>
            </p:extLst>
          </p:nvPr>
        </p:nvGraphicFramePr>
        <p:xfrm>
          <a:off x="10896970" y="1873689"/>
          <a:ext cx="975360" cy="4403292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36694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3 309 026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26.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967132"/>
              </p:ext>
            </p:extLst>
          </p:nvPr>
        </p:nvGraphicFramePr>
        <p:xfrm>
          <a:off x="220972" y="701213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368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484727"/>
              </p:ext>
            </p:extLst>
          </p:nvPr>
        </p:nvGraphicFramePr>
        <p:xfrm>
          <a:off x="10897964" y="16859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2473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2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73974F9-9D51-4761-BFC4-58297CDE1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800708"/>
              </p:ext>
            </p:extLst>
          </p:nvPr>
        </p:nvGraphicFramePr>
        <p:xfrm>
          <a:off x="5588000" y="1447336"/>
          <a:ext cx="5013326" cy="5026590"/>
        </p:xfrm>
        <a:graphic>
          <a:graphicData uri="http://schemas.openxmlformats.org/drawingml/2006/table">
            <a:tbl>
              <a:tblPr/>
              <a:tblGrid>
                <a:gridCol w="2506663">
                  <a:extLst>
                    <a:ext uri="{9D8B030D-6E8A-4147-A177-3AD203B41FA5}">
                      <a16:colId xmlns:a16="http://schemas.microsoft.com/office/drawing/2014/main" val="1353071772"/>
                    </a:ext>
                  </a:extLst>
                </a:gridCol>
                <a:gridCol w="2506663">
                  <a:extLst>
                    <a:ext uri="{9D8B030D-6E8A-4147-A177-3AD203B41FA5}">
                      <a16:colId xmlns:a16="http://schemas.microsoft.com/office/drawing/2014/main" val="3501794648"/>
                    </a:ext>
                  </a:extLst>
                </a:gridCol>
              </a:tblGrid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231729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2677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2549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19147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421058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52191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014730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29966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62079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03715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314302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60619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58153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62892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436931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770234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55891"/>
                  </a:ext>
                </a:extLst>
              </a:tr>
              <a:tr h="27925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50526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26. 5.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95331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8 328 (2,2 %)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3 109 (0,8 %)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35 910 (7,5 %)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17 707 (3,7 %)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55 990 (9,0 %)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28 860 (4,6 %)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68 225 (9,5 %)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33 089 (4,6 %)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105 397 (14,0 %)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45 670 (6,1 %)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248 066 (27,8 %)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69 705 (7,8 %)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393 316 (44,6 %)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82 601 (9,4 %)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353 637 (51,2 %)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72 593 (10,5 %)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376 146 (56,2 %)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81 597 (12,2 %)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385 326 (61,6 %)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70 477 (11,3 %)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465 891 (69,3 %)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74 746 (11,1 %)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472 114 (76,0 %)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249 398 (40,1 %)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330 548 (79,2 %)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214 160 (51,3 %)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196 193 (80,4 %)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156 371 (64,1 %)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103 902 (75,0 %)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83 624 (60,4 %)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37 158 (69,1 %)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29 744 (55,3 %)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6 620 (59,7 %)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5 258 (47,4 %)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3 642 767 (41,0 %)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1 318 709 (14,9 %)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86665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10098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26.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788 454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526 731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311 176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267 717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134 480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359 778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190 245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273 873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211 428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226 707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554 633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280 648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268 241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530 840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4 924 951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0229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9969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0777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6">
            <a:extLst>
              <a:ext uri="{FF2B5EF4-FFF2-40B4-BE49-F238E27FC236}">
                <a16:creationId xmlns:a16="http://schemas.microsoft.com/office/drawing/2014/main" id="{EA5CB026-70E7-4235-B1FB-E38A6C93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637523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59636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26.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235 613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137 926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72 530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32 643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84 307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53 189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73 489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57 765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54 008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146 772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78 372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73 864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137 274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1 318 728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17537105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10093</TotalTime>
  <Words>9779</Words>
  <Application>Microsoft Office PowerPoint</Application>
  <PresentationFormat>Širokoúhlá obrazovka</PresentationFormat>
  <Paragraphs>2973</Paragraphs>
  <Slides>35</Slides>
  <Notes>29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35</vt:i4>
      </vt:variant>
    </vt:vector>
  </HeadingPairs>
  <TitlesOfParts>
    <vt:vector size="38" baseType="lpstr">
      <vt:lpstr>Calibri</vt:lpstr>
      <vt:lpstr>Arial</vt:lpstr>
      <vt:lpstr>Motiv Office</vt:lpstr>
      <vt:lpstr>Prezentace aplikace PowerPoint</vt:lpstr>
      <vt:lpstr>Zadávání dat o očkování</vt:lpstr>
      <vt:lpstr>Vakcinovaní po regionech</vt:lpstr>
      <vt:lpstr>Stav očkování obyvatel v ČR k 26. 5. 2021</vt:lpstr>
      <vt:lpstr>Stav očkování obyvatel v ČR k 26. 5. 2021</vt:lpstr>
      <vt:lpstr>Stav očkování obyvatel v ČR k 26. 5.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40–45 let – přehled podle regionů</vt:lpstr>
      <vt:lpstr>Očkovaní 35–39 let – přehled podle regionů</vt:lpstr>
      <vt:lpstr>Očkovaní 30–35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  <vt:lpstr>Výkonost očkování v ČR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Mužík Jan RNDr. Ph.D.</cp:lastModifiedBy>
  <cp:revision>679</cp:revision>
  <dcterms:created xsi:type="dcterms:W3CDTF">2020-11-11T17:36:28Z</dcterms:created>
  <dcterms:modified xsi:type="dcterms:W3CDTF">2021-05-27T03:16:43Z</dcterms:modified>
</cp:coreProperties>
</file>